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Segoe UI Semilight" panose="020B0402040204020203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goe UI Semibold" panose="020B0702040204020203" pitchFamily="34" charset="0"/>
      <p:bold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FC9C4-AE03-482E-812C-23ABC439491F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5A3AD-E4BE-4710-AC93-892E20A6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8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5A3AD-E4BE-4710-AC93-892E20A66D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5A3AD-E4BE-4710-AC93-892E20A66D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9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5A3AD-E4BE-4710-AC93-892E20A66D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6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8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1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1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8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" y="6216999"/>
            <a:ext cx="1439194" cy="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6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882" y="1122363"/>
            <a:ext cx="10130118" cy="2387600"/>
          </a:xfrm>
        </p:spPr>
        <p:txBody>
          <a:bodyPr/>
          <a:lstStyle/>
          <a:p>
            <a:pPr algn="l"/>
            <a:r>
              <a:rPr lang="en-US" dirty="0" smtClean="0"/>
              <a:t>I-10 &amp; I-17 Spine Corridor Master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882" y="3602037"/>
            <a:ext cx="10130118" cy="1851411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Optimizing Online Public Involvement for Broad &amp; Diverse Outreach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sz="3000" b="1" dirty="0" smtClean="0"/>
              <a:t>Audra Koester Thomas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5" y="5453448"/>
            <a:ext cx="2850776" cy="44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13" y="506524"/>
            <a:ext cx="1972234" cy="9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6" b="38300"/>
          <a:stretch/>
        </p:blipFill>
        <p:spPr>
          <a:xfrm>
            <a:off x="277180" y="528917"/>
            <a:ext cx="11807244" cy="49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9" b="19608"/>
          <a:stretch/>
        </p:blipFill>
        <p:spPr>
          <a:xfrm>
            <a:off x="195673" y="466164"/>
            <a:ext cx="11743293" cy="49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So…what?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8153" y="2725270"/>
            <a:ext cx="999564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 smtClean="0"/>
              <a:t>68</a:t>
            </a:r>
            <a:r>
              <a:rPr lang="en-US" sz="4000" dirty="0" smtClean="0"/>
              <a:t> total attendees at </a:t>
            </a:r>
            <a:r>
              <a:rPr lang="en-US" sz="5000" b="1" dirty="0" smtClean="0"/>
              <a:t>3</a:t>
            </a:r>
            <a:r>
              <a:rPr lang="en-US" sz="4000" dirty="0" smtClean="0"/>
              <a:t> public meetings</a:t>
            </a:r>
          </a:p>
          <a:p>
            <a:pPr algn="r"/>
            <a:endParaRPr lang="en-US" sz="4000" dirty="0" smtClean="0"/>
          </a:p>
          <a:p>
            <a:pPr algn="r"/>
            <a:endParaRPr lang="en-US" sz="4000" dirty="0"/>
          </a:p>
          <a:p>
            <a:pPr algn="r"/>
            <a:r>
              <a:rPr lang="en-US" sz="4000" dirty="0" smtClean="0"/>
              <a:t>over</a:t>
            </a:r>
            <a:r>
              <a:rPr lang="en-US" sz="6000" b="1" dirty="0" smtClean="0"/>
              <a:t> 1,800</a:t>
            </a:r>
            <a:r>
              <a:rPr lang="en-US" sz="4000" dirty="0" smtClean="0"/>
              <a:t> online participants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624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98" y="295835"/>
            <a:ext cx="2651802" cy="5925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12" y="546846"/>
            <a:ext cx="7073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Detailed </a:t>
            </a:r>
            <a:r>
              <a:rPr lang="en-US" sz="3000" b="1" dirty="0" smtClean="0"/>
              <a:t>how the study recommendation responded to priorities </a:t>
            </a:r>
            <a:r>
              <a:rPr lang="en-US" sz="3000" b="1" dirty="0"/>
              <a:t>conveyed by the public </a:t>
            </a:r>
            <a:r>
              <a:rPr lang="en-US" sz="3000" dirty="0"/>
              <a:t>at the beginning of the </a:t>
            </a:r>
            <a:r>
              <a:rPr lang="en-US" sz="3000" dirty="0" smtClean="0"/>
              <a:t>study.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0257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628" r="392" b="549"/>
          <a:stretch/>
        </p:blipFill>
        <p:spPr>
          <a:xfrm>
            <a:off x="2865579" y="654424"/>
            <a:ext cx="8824398" cy="5504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223" y="259977"/>
            <a:ext cx="3092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Garnered </a:t>
            </a:r>
            <a:r>
              <a:rPr lang="en-US" sz="3000" b="1" dirty="0" smtClean="0"/>
              <a:t>precise</a:t>
            </a:r>
            <a:r>
              <a:rPr lang="en-US" sz="3000" dirty="0" smtClean="0"/>
              <a:t> feedback.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553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882" y="952028"/>
            <a:ext cx="10130118" cy="2387600"/>
          </a:xfrm>
        </p:spPr>
        <p:txBody>
          <a:bodyPr>
            <a:normAutofit/>
          </a:bodyPr>
          <a:lstStyle/>
          <a:p>
            <a:pPr algn="l"/>
            <a:r>
              <a:rPr lang="en-US" sz="4500" dirty="0" smtClean="0"/>
              <a:t>I-10 &amp; I-17 Spine Corridor Master Plan</a:t>
            </a:r>
            <a:endParaRPr lang="en-US" sz="4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882" y="3431702"/>
            <a:ext cx="11232778" cy="315735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Optimizing Online Public Involvement for Broad &amp; Diverse Outreach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sz="3200" b="1" dirty="0" smtClean="0"/>
              <a:t>Audra Koester Thomas</a:t>
            </a:r>
          </a:p>
          <a:p>
            <a:pPr algn="l"/>
            <a:r>
              <a:rPr lang="en-US" sz="3200" dirty="0" smtClean="0"/>
              <a:t>Transportation Planning Program Manager</a:t>
            </a:r>
          </a:p>
          <a:p>
            <a:pPr algn="l"/>
            <a:r>
              <a:rPr lang="en-US" sz="3200" dirty="0" smtClean="0"/>
              <a:t>602.254.6300</a:t>
            </a:r>
          </a:p>
          <a:p>
            <a:pPr algn="l"/>
            <a:r>
              <a:rPr lang="en-US" sz="3200" dirty="0" smtClean="0"/>
              <a:t>akthomas@azmag.gov				    </a:t>
            </a:r>
            <a:r>
              <a:rPr lang="en-US" sz="3200" b="1" dirty="0" smtClean="0"/>
              <a:t>                   spine.azmag.gov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84" y="355187"/>
            <a:ext cx="2850776" cy="445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84" y="892770"/>
            <a:ext cx="2850776" cy="13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6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r="39172"/>
          <a:stretch/>
        </p:blipFill>
        <p:spPr>
          <a:xfrm>
            <a:off x="9607637" y="1982765"/>
            <a:ext cx="2315023" cy="411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88" y="393125"/>
            <a:ext cx="3031836" cy="5885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868" y="4462230"/>
            <a:ext cx="60023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/>
              <a:t>31-mile </a:t>
            </a:r>
            <a:r>
              <a:rPr lang="en-US" sz="4000" dirty="0" smtClean="0"/>
              <a:t>corridor</a:t>
            </a:r>
          </a:p>
          <a:p>
            <a:pPr algn="r"/>
            <a:endParaRPr lang="en-US" sz="2000" b="1" dirty="0" smtClean="0"/>
          </a:p>
          <a:p>
            <a:pPr algn="r"/>
            <a:r>
              <a:rPr lang="en-US" sz="4000" b="1" dirty="0" smtClean="0"/>
              <a:t>$1.47 billion </a:t>
            </a:r>
            <a:r>
              <a:rPr lang="en-US" sz="4000" dirty="0" smtClean="0"/>
              <a:t>programmed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736" y="393125"/>
            <a:ext cx="3066489" cy="14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❶ Offer multiple ways to</a:t>
            </a:r>
            <a:br>
              <a:rPr lang="en-US" dirty="0" smtClean="0"/>
            </a:br>
            <a:r>
              <a:rPr lang="en-US" dirty="0" smtClean="0"/>
              <a:t>      engage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3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976" y="768309"/>
            <a:ext cx="7696200" cy="5023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269" y="900945"/>
            <a:ext cx="36307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Public meetings</a:t>
            </a:r>
          </a:p>
          <a:p>
            <a:r>
              <a:rPr lang="en-US" sz="3000" dirty="0" smtClean="0"/>
              <a:t>Presentations</a:t>
            </a:r>
          </a:p>
          <a:p>
            <a:r>
              <a:rPr lang="en-US" sz="3000" dirty="0" smtClean="0"/>
              <a:t>Social media</a:t>
            </a:r>
          </a:p>
          <a:p>
            <a:endParaRPr lang="en-US" sz="3200" b="1" dirty="0" smtClean="0"/>
          </a:p>
          <a:p>
            <a:r>
              <a:rPr lang="en-US" sz="5000" b="1" dirty="0" smtClean="0"/>
              <a:t>Online tool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38031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❷</a:t>
            </a:r>
            <a:r>
              <a:rPr lang="en-US" dirty="0" smtClean="0"/>
              <a:t> Provide insightful,</a:t>
            </a:r>
            <a:br>
              <a:rPr lang="en-US" dirty="0" smtClean="0"/>
            </a:br>
            <a:r>
              <a:rPr lang="en-US" dirty="0" smtClean="0"/>
              <a:t>     delightful opportunities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13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47" t="8824" b="3837"/>
          <a:stretch/>
        </p:blipFill>
        <p:spPr>
          <a:xfrm>
            <a:off x="331692" y="352438"/>
            <a:ext cx="11565526" cy="5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1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024" t="43505" r="9089" b="5810"/>
          <a:stretch/>
        </p:blipFill>
        <p:spPr>
          <a:xfrm>
            <a:off x="295835" y="251013"/>
            <a:ext cx="11680255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❸ Communicate back </a:t>
            </a:r>
            <a:br>
              <a:rPr lang="en-US" dirty="0" smtClean="0"/>
            </a:br>
            <a:r>
              <a:rPr lang="en-US" dirty="0" smtClean="0"/>
              <a:t>     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4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AMPO: October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24444" r="10976" b="56863"/>
          <a:stretch/>
        </p:blipFill>
        <p:spPr>
          <a:xfrm>
            <a:off x="721660" y="305203"/>
            <a:ext cx="10632140" cy="57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4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178</Words>
  <Application>Microsoft Office PowerPoint</Application>
  <PresentationFormat>Widescreen</PresentationFormat>
  <Paragraphs>63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Segoe UI Semilight</vt:lpstr>
      <vt:lpstr>Calibri</vt:lpstr>
      <vt:lpstr>Arial</vt:lpstr>
      <vt:lpstr>Segoe UI Semibold</vt:lpstr>
      <vt:lpstr>Office Theme</vt:lpstr>
      <vt:lpstr>I-10 &amp; I-17 Spine Corridor Master Plan</vt:lpstr>
      <vt:lpstr>PowerPoint Presentation</vt:lpstr>
      <vt:lpstr>❶ Offer multiple ways to       engage</vt:lpstr>
      <vt:lpstr>PowerPoint Presentation</vt:lpstr>
      <vt:lpstr>❷ Provide insightful,      delightful opportunities</vt:lpstr>
      <vt:lpstr>PowerPoint Presentation</vt:lpstr>
      <vt:lpstr>PowerPoint Presentation</vt:lpstr>
      <vt:lpstr>❸ Communicate back        results</vt:lpstr>
      <vt:lpstr>PowerPoint Presentation</vt:lpstr>
      <vt:lpstr>PowerPoint Presentation</vt:lpstr>
      <vt:lpstr>PowerPoint Presentation</vt:lpstr>
      <vt:lpstr>So…what?</vt:lpstr>
      <vt:lpstr>PowerPoint Presentation</vt:lpstr>
      <vt:lpstr>PowerPoint Presentation</vt:lpstr>
      <vt:lpstr>PowerPoint Presentation</vt:lpstr>
      <vt:lpstr>I-10 &amp; I-17 Spine Corridor Master Plan</vt:lpstr>
    </vt:vector>
  </TitlesOfParts>
  <Company>MAG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I-10 &amp; I-17 Spine Corridor Master Plan</dc:title>
  <dc:creator>Audra Koester Thomas</dc:creator>
  <cp:lastModifiedBy>Audra Koester Thomas</cp:lastModifiedBy>
  <cp:revision>18</cp:revision>
  <dcterms:created xsi:type="dcterms:W3CDTF">2017-10-16T20:33:36Z</dcterms:created>
  <dcterms:modified xsi:type="dcterms:W3CDTF">2017-10-16T22:40:36Z</dcterms:modified>
</cp:coreProperties>
</file>