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57" r:id="rId2"/>
    <p:sldId id="258" r:id="rId3"/>
    <p:sldId id="260" r:id="rId4"/>
    <p:sldId id="277" r:id="rId5"/>
    <p:sldId id="275" r:id="rId6"/>
    <p:sldId id="262" r:id="rId7"/>
    <p:sldId id="264" r:id="rId8"/>
    <p:sldId id="265" r:id="rId9"/>
    <p:sldId id="266" r:id="rId10"/>
    <p:sldId id="267" r:id="rId11"/>
    <p:sldId id="269" r:id="rId12"/>
    <p:sldId id="272" r:id="rId13"/>
    <p:sldId id="273" r:id="rId14"/>
    <p:sldId id="274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234" autoAdjust="0"/>
  </p:normalViewPr>
  <p:slideViewPr>
    <p:cSldViewPr>
      <p:cViewPr varScale="1">
        <p:scale>
          <a:sx n="55" d="100"/>
          <a:sy n="55" d="100"/>
        </p:scale>
        <p:origin x="-105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C9B3F9-1EBD-4468-9977-B0B90E427D17}" type="datetimeFigureOut">
              <a:rPr lang="en-US" smtClean="0"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8B4FE9-EF63-47A4-A12D-622A9A983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5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3FC53-E516-45C7-B8BB-DE38E2CC4C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30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4FE9-EF63-47A4-A12D-622A9A9838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46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4FE9-EF63-47A4-A12D-622A9A9838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03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4FE9-EF63-47A4-A12D-622A9A9838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15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4FE9-EF63-47A4-A12D-622A9A9838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73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4FE9-EF63-47A4-A12D-622A9A9838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4FE9-EF63-47A4-A12D-622A9A9838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9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4FE9-EF63-47A4-A12D-622A9A9838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90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4FE9-EF63-47A4-A12D-622A9A9838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2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4FE9-EF63-47A4-A12D-622A9A9838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4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4FE9-EF63-47A4-A12D-622A9A9838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31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B4FE9-EF63-47A4-A12D-622A9A9838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95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3FC53-E516-45C7-B8BB-DE38E2CC4C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45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13FC53-E516-45C7-B8BB-DE38E2CC4C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3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666-ACA2-4827-AA5A-82223D1AD8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019800"/>
            <a:ext cx="2058269" cy="61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666-ACA2-4827-AA5A-82223D1AD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14675"/>
            <a:ext cx="1600200" cy="47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666-ACA2-4827-AA5A-82223D1AD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666-ACA2-4827-AA5A-82223D1AD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666-ACA2-4827-AA5A-82223D1AD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666-ACA2-4827-AA5A-82223D1AD8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1B013E2B-850C-4C2D-803B-E85BB51599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666-ACA2-4827-AA5A-82223D1AD8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10/18/2016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46666-ACA2-4827-AA5A-82223D1AD8C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2246666-ACA2-4827-AA5A-82223D1AD8C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10/18/2016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2.png"/><Relationship Id="rId9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ragati.Srivastava@memphistn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8.png"/><Relationship Id="rId21" Type="http://schemas.openxmlformats.org/officeDocument/2006/relationships/image" Target="../media/image24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2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microsoft.com/office/2007/relationships/hdphoto" Target="../media/hdphoto1.wdp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jpg"/><Relationship Id="rId21" Type="http://schemas.openxmlformats.org/officeDocument/2006/relationships/image" Target="../media/image2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 show of various images around the reg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229601" cy="3109659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1" y="48768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3200" b="1" dirty="0" smtClean="0">
                <a:ea typeface="+mj-ea"/>
                <a:cs typeface="Arial" panose="020B0604020202020204" pitchFamily="34" charset="0"/>
              </a:rPr>
              <a:t>Megaregions: Memphis MPO At-A-Glance</a:t>
            </a:r>
            <a:endParaRPr lang="en-US" sz="3200" b="1" dirty="0">
              <a:ea typeface="+mj-ea"/>
              <a:cs typeface="Arial" panose="020B0604020202020204" pitchFamily="34" charset="0"/>
            </a:endParaRPr>
          </a:p>
          <a:p>
            <a:pPr algn="r">
              <a:buNone/>
            </a:pPr>
            <a:endParaRPr lang="en-US" b="1" dirty="0" smtClean="0">
              <a:cs typeface="Arial" panose="020B0604020202020204" pitchFamily="34" charset="0"/>
            </a:endParaRPr>
          </a:p>
          <a:p>
            <a:pPr algn="r">
              <a:buNone/>
            </a:pPr>
            <a:r>
              <a:rPr lang="en-US" sz="2000" b="1" dirty="0" smtClean="0">
                <a:cs typeface="Arial" panose="020B0604020202020204" pitchFamily="34" charset="0"/>
              </a:rPr>
              <a:t>AMPO Annual Conference </a:t>
            </a:r>
          </a:p>
          <a:p>
            <a:pPr algn="r">
              <a:buNone/>
            </a:pPr>
            <a:r>
              <a:rPr lang="en-US" sz="2000" b="1" dirty="0" smtClean="0">
                <a:cs typeface="Arial" panose="020B0604020202020204" pitchFamily="34" charset="0"/>
              </a:rPr>
              <a:t>October 26, 2016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3E2B-850C-4C2D-803B-E85BB515999F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019800"/>
            <a:ext cx="2058269" cy="61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5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6"/>
          <a:stretch/>
        </p:blipFill>
        <p:spPr>
          <a:xfrm>
            <a:off x="114300" y="878722"/>
            <a:ext cx="4114800" cy="483627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52" y="2812473"/>
            <a:ext cx="4278395" cy="332538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29100" y="958174"/>
            <a:ext cx="4076700" cy="18612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 algn="l"/>
            <a:r>
              <a:rPr lang="en-US" sz="1600" dirty="0" smtClean="0">
                <a:cs typeface="Aktiv Grotesk Trial" panose="020B0504020202020204" pitchFamily="34" charset="0"/>
              </a:rPr>
              <a:t>Regional Connections across North America</a:t>
            </a:r>
          </a:p>
          <a:p>
            <a:pPr marL="285750" indent="-285750" algn="l"/>
            <a:endParaRPr lang="en-US" sz="1600" dirty="0" smtClean="0">
              <a:cs typeface="Aktiv Grotesk Trial" panose="020B0504020202020204" pitchFamily="34" charset="0"/>
            </a:endParaRPr>
          </a:p>
          <a:p>
            <a:pPr marL="285750" indent="-285750" algn="l"/>
            <a:r>
              <a:rPr lang="en-US" sz="1600" b="1" dirty="0" smtClean="0">
                <a:cs typeface="Aktiv Grotesk Trial" panose="020B0504020202020204" pitchFamily="34" charset="0"/>
              </a:rPr>
              <a:t>Peer Regions:</a:t>
            </a:r>
          </a:p>
          <a:p>
            <a:pPr marL="742950" lvl="1" indent="-285750" algn="l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ktiv Grotesk Trial" panose="020B0504020202020204" pitchFamily="34" charset="0"/>
              </a:rPr>
              <a:t>Regional </a:t>
            </a:r>
            <a:r>
              <a:rPr lang="en-US" sz="1600" dirty="0">
                <a:cs typeface="Aktiv Grotesk Trial" panose="020B0504020202020204" pitchFamily="34" charset="0"/>
              </a:rPr>
              <a:t>economic </a:t>
            </a:r>
            <a:r>
              <a:rPr lang="en-US" sz="1600" dirty="0" smtClean="0">
                <a:cs typeface="Aktiv Grotesk Trial" panose="020B0504020202020204" pitchFamily="34" charset="0"/>
              </a:rPr>
              <a:t>features</a:t>
            </a:r>
          </a:p>
          <a:p>
            <a:pPr marL="742950" lvl="1" indent="-285750" algn="l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ktiv Grotesk Trial" panose="020B0504020202020204" pitchFamily="34" charset="0"/>
              </a:rPr>
              <a:t>Transportation </a:t>
            </a:r>
            <a:r>
              <a:rPr lang="en-US" sz="1600" dirty="0">
                <a:cs typeface="Aktiv Grotesk Trial" panose="020B0504020202020204" pitchFamily="34" charset="0"/>
              </a:rPr>
              <a:t>network </a:t>
            </a:r>
            <a:r>
              <a:rPr lang="en-US" sz="1600" dirty="0" smtClean="0">
                <a:cs typeface="Aktiv Grotesk Trial" panose="020B0504020202020204" pitchFamily="34" charset="0"/>
              </a:rPr>
              <a:t>connections</a:t>
            </a:r>
          </a:p>
          <a:p>
            <a:pPr marL="742950" lvl="1" indent="-285750" algn="l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ktiv Grotesk Trial" panose="020B0504020202020204" pitchFamily="34" charset="0"/>
              </a:rPr>
              <a:t>Potential </a:t>
            </a:r>
            <a:r>
              <a:rPr lang="en-US" sz="1600" dirty="0">
                <a:cs typeface="Aktiv Grotesk Trial" panose="020B0504020202020204" pitchFamily="34" charset="0"/>
              </a:rPr>
              <a:t>for regional </a:t>
            </a:r>
            <a:r>
              <a:rPr lang="en-US" sz="1600" dirty="0" smtClean="0">
                <a:cs typeface="Aktiv Grotesk Trial" panose="020B0504020202020204" pitchFamily="34" charset="0"/>
              </a:rPr>
              <a:t>connections</a:t>
            </a:r>
          </a:p>
          <a:p>
            <a:pPr marL="742950" lvl="1" indent="-285750" algn="l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cs typeface="Aktiv Grotesk Trial" panose="020B0504020202020204" pitchFamily="34" charset="0"/>
              </a:rPr>
              <a:t>Areas </a:t>
            </a:r>
            <a:r>
              <a:rPr lang="en-US" sz="1600" dirty="0">
                <a:cs typeface="Aktiv Grotesk Trial" panose="020B0504020202020204" pitchFamily="34" charset="0"/>
              </a:rPr>
              <a:t>of concentrated growth </a:t>
            </a:r>
            <a:endParaRPr lang="en-US" sz="1600" dirty="0" smtClean="0">
              <a:cs typeface="Aktiv Grotesk Trial" panose="020B05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748751" y="4717473"/>
            <a:ext cx="182880" cy="18288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3E2B-850C-4C2D-803B-E85BB515999F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458200" cy="71596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Freight </a:t>
            </a:r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Plans – 2016 Regional Freight Plan</a:t>
            </a:r>
            <a:r>
              <a:rPr lang="en-US" altLang="en-US" sz="2200" b="1" i="1" dirty="0" smtClean="0">
                <a:solidFill>
                  <a:schemeClr val="bg1"/>
                </a:solidFill>
                <a:latin typeface="+mn-lt"/>
              </a:rPr>
              <a:t> - Underway</a:t>
            </a:r>
            <a:endParaRPr lang="en-US" altLang="en-US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8" b="26416"/>
          <a:stretch/>
        </p:blipFill>
        <p:spPr bwMode="auto">
          <a:xfrm>
            <a:off x="257175" y="6019800"/>
            <a:ext cx="8335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68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198418" y="5589020"/>
            <a:ext cx="6934200" cy="7425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15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Char char="§"/>
            </a:pPr>
            <a:endParaRPr lang="en-US" sz="1200" dirty="0" smtClean="0"/>
          </a:p>
          <a:p>
            <a:pPr marL="457200" lvl="1" indent="0" fontAlgn="auto">
              <a:spcBef>
                <a:spcPct val="15000"/>
              </a:spcBef>
              <a:spcAft>
                <a:spcPct val="10000"/>
              </a:spcAft>
              <a:buClrTx/>
              <a:buSzTx/>
              <a:buNone/>
            </a:pPr>
            <a:r>
              <a:rPr lang="en-US" sz="1800" b="1" dirty="0" smtClean="0"/>
              <a:t>TDOT, </a:t>
            </a:r>
            <a:r>
              <a:rPr lang="en-US" sz="1800" b="1" dirty="0"/>
              <a:t> </a:t>
            </a:r>
            <a:r>
              <a:rPr lang="en-US" sz="1800" b="1" dirty="0" smtClean="0"/>
              <a:t>MDOT, AHTD, Memphis MPO and West Memphis MPO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3E2B-850C-4C2D-803B-E85BB515999F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8" b="26416"/>
          <a:stretch/>
        </p:blipFill>
        <p:spPr bwMode="auto">
          <a:xfrm>
            <a:off x="257175" y="6019800"/>
            <a:ext cx="8335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458200" cy="71596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Other Projects – Model Expansion – 2013-15 </a:t>
            </a:r>
            <a:endParaRPr lang="en-US" altLang="en-US" sz="3200" b="1" i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96351" y="1447800"/>
            <a:ext cx="5241200" cy="3977217"/>
            <a:chOff x="3096351" y="1447800"/>
            <a:chExt cx="5241200" cy="3977217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" r="478" b="779"/>
            <a:stretch/>
          </p:blipFill>
          <p:spPr bwMode="auto">
            <a:xfrm>
              <a:off x="3096351" y="1466850"/>
              <a:ext cx="5241200" cy="3958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419600" y="1447800"/>
              <a:ext cx="990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74" y="750599"/>
            <a:ext cx="4238625" cy="47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0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33687" y="4476344"/>
            <a:ext cx="3953607" cy="15825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15000"/>
              </a:spcBef>
              <a:spcAft>
                <a:spcPct val="10000"/>
              </a:spcAft>
              <a:buClrTx/>
              <a:buSzTx/>
              <a:buNone/>
            </a:pPr>
            <a:r>
              <a:rPr lang="en-US" sz="1600" b="1" u="sng" dirty="0" smtClean="0">
                <a:solidFill>
                  <a:schemeClr val="accent1">
                    <a:lumMod val="75000"/>
                  </a:schemeClr>
                </a:solidFill>
              </a:rPr>
              <a:t>Greenprint Plan</a:t>
            </a:r>
          </a:p>
          <a:p>
            <a:pPr fontAlgn="auto">
              <a:spcBef>
                <a:spcPct val="15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600" dirty="0" smtClean="0"/>
              <a:t>2011 -HUD Regional Planning Grant </a:t>
            </a:r>
            <a:r>
              <a:rPr lang="en-US" sz="1600" b="1" dirty="0" smtClean="0"/>
              <a:t>$2.6 million</a:t>
            </a:r>
          </a:p>
          <a:p>
            <a:pPr fontAlgn="auto">
              <a:spcBef>
                <a:spcPct val="15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600" dirty="0" smtClean="0"/>
              <a:t>25 year plan- identifying region wide network of green space areas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 b="11607"/>
          <a:stretch/>
        </p:blipFill>
        <p:spPr bwMode="auto">
          <a:xfrm>
            <a:off x="673930" y="812799"/>
            <a:ext cx="3346179" cy="36635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277259" y="4480790"/>
            <a:ext cx="3953607" cy="18522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ct val="15000"/>
              </a:spcBef>
              <a:spcAft>
                <a:spcPct val="10000"/>
              </a:spcAft>
              <a:buClrTx/>
              <a:buSzTx/>
              <a:buNone/>
            </a:pPr>
            <a:r>
              <a:rPr lang="en-US" sz="1600" b="1" u="sng" dirty="0" smtClean="0">
                <a:solidFill>
                  <a:schemeClr val="accent1">
                    <a:lumMod val="75000"/>
                  </a:schemeClr>
                </a:solidFill>
              </a:rPr>
              <a:t>Aerotropolis Master Plan</a:t>
            </a:r>
          </a:p>
          <a:p>
            <a:pPr>
              <a:spcBef>
                <a:spcPct val="15000"/>
              </a:spcBef>
              <a:spcAft>
                <a:spcPct val="10000"/>
              </a:spcAft>
            </a:pPr>
            <a:r>
              <a:rPr lang="en-US" sz="1600" dirty="0" smtClean="0"/>
              <a:t>2010 -HUD Community Challenge Grant to Memphis  </a:t>
            </a:r>
            <a:r>
              <a:rPr lang="en-US" sz="1600" b="1" dirty="0" smtClean="0"/>
              <a:t>$1.2 million</a:t>
            </a:r>
          </a:p>
          <a:p>
            <a:pPr fontAlgn="auto">
              <a:spcBef>
                <a:spcPct val="15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600" b="1" dirty="0" smtClean="0"/>
              <a:t>Comprehensive Master Plan for area around the Airport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r="18188"/>
          <a:stretch/>
        </p:blipFill>
        <p:spPr bwMode="auto">
          <a:xfrm>
            <a:off x="4114800" y="812799"/>
            <a:ext cx="4278526" cy="36635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3E2B-850C-4C2D-803B-E85BB515999F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458200" cy="71596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Other Projects –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+mn-lt"/>
              </a:rPr>
              <a:t>Greenprint</a:t>
            </a:r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 &amp;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+mn-lt"/>
              </a:rPr>
              <a:t>Aerotropolis</a:t>
            </a:r>
            <a:endParaRPr lang="en-US" altLang="en-US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8" b="26416"/>
          <a:stretch/>
        </p:blipFill>
        <p:spPr bwMode="auto">
          <a:xfrm>
            <a:off x="257175" y="6019800"/>
            <a:ext cx="8335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2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990600"/>
            <a:ext cx="3326872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15000"/>
              </a:spcBef>
              <a:spcAft>
                <a:spcPct val="10000"/>
              </a:spcAft>
              <a:buClrTx/>
              <a:buSzTx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Focus: Freight</a:t>
            </a:r>
          </a:p>
          <a:p>
            <a:pPr fontAlgn="auto">
              <a:spcBef>
                <a:spcPct val="15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600" b="1" dirty="0" smtClean="0"/>
              <a:t>Partners:</a:t>
            </a:r>
          </a:p>
          <a:p>
            <a:pPr lvl="1" fontAlgn="auto">
              <a:spcBef>
                <a:spcPct val="15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600" dirty="0" smtClean="0"/>
              <a:t>FHWA-MS &amp; FHWA-TN</a:t>
            </a:r>
          </a:p>
          <a:p>
            <a:pPr lvl="1" fontAlgn="auto">
              <a:spcBef>
                <a:spcPct val="15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600" dirty="0" smtClean="0"/>
              <a:t>Memphis MPO </a:t>
            </a:r>
          </a:p>
          <a:p>
            <a:pPr lvl="1" fontAlgn="auto">
              <a:spcBef>
                <a:spcPct val="15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600" dirty="0" smtClean="0"/>
              <a:t>University of Memphis- Intermodal </a:t>
            </a:r>
            <a:r>
              <a:rPr lang="en-US" sz="1600" dirty="0"/>
              <a:t>F</a:t>
            </a:r>
            <a:r>
              <a:rPr lang="en-US" sz="1600" dirty="0" smtClean="0"/>
              <a:t>reight Institute</a:t>
            </a:r>
          </a:p>
          <a:p>
            <a:pPr fontAlgn="auto">
              <a:spcBef>
                <a:spcPct val="15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600" b="1" dirty="0" smtClean="0"/>
              <a:t>Mid South Covering</a:t>
            </a:r>
            <a:r>
              <a:rPr lang="en-US" sz="1600" dirty="0" smtClean="0"/>
              <a:t>:</a:t>
            </a:r>
          </a:p>
          <a:p>
            <a:pPr lvl="1" fontAlgn="auto">
              <a:spcBef>
                <a:spcPct val="15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600" dirty="0" smtClean="0"/>
              <a:t>Tennessee</a:t>
            </a:r>
          </a:p>
          <a:p>
            <a:pPr lvl="1" fontAlgn="auto">
              <a:spcBef>
                <a:spcPct val="15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600" dirty="0" smtClean="0"/>
              <a:t>Mississippi</a:t>
            </a:r>
          </a:p>
          <a:p>
            <a:pPr lvl="1" fontAlgn="auto">
              <a:spcBef>
                <a:spcPct val="15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600" dirty="0" smtClean="0"/>
              <a:t>Arkansas</a:t>
            </a:r>
          </a:p>
          <a:p>
            <a:pPr lvl="1" fontAlgn="auto">
              <a:spcBef>
                <a:spcPct val="15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600" dirty="0" smtClean="0"/>
              <a:t>Louisiana    </a:t>
            </a:r>
          </a:p>
          <a:p>
            <a:pPr fontAlgn="auto">
              <a:spcBef>
                <a:spcPct val="15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600" b="1" dirty="0" smtClean="0"/>
              <a:t>Guest Speakers:</a:t>
            </a:r>
          </a:p>
          <a:p>
            <a:pPr lvl="1" fontAlgn="auto">
              <a:spcBef>
                <a:spcPct val="15000"/>
              </a:spcBef>
              <a:spcAft>
                <a:spcPct val="10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600" dirty="0" smtClean="0"/>
              <a:t>St Louis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219200"/>
            <a:ext cx="4952999" cy="35814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3E2B-850C-4C2D-803B-E85BB515999F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8458200" cy="71596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Megaregions Conference December 2016</a:t>
            </a:r>
            <a:endParaRPr lang="en-US" altLang="en-US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8" b="26416"/>
          <a:stretch/>
        </p:blipFill>
        <p:spPr bwMode="auto">
          <a:xfrm>
            <a:off x="257175" y="6019800"/>
            <a:ext cx="8335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1" descr="https://upload.wikimedia.org/wikipedia/commons/thumb/7/71/Soul_Food_at_Powell%27s_Place.jpg/1280px-Soul_Food_at_Powell%27s_Pla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80" y="5340805"/>
            <a:ext cx="1623920" cy="1082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5" descr="Image result for new orleans foo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5340805"/>
            <a:ext cx="933450" cy="124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9" descr="Image result for cheese dog little r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40805"/>
            <a:ext cx="1860378" cy="1045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340805"/>
            <a:ext cx="1454016" cy="967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53" descr="Image result for new orleans foo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49" y="5340805"/>
            <a:ext cx="1415751" cy="1062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4" y="28194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b="1" dirty="0" smtClean="0"/>
              <a:t>Ms. Pragati Srivastava, AICP</a:t>
            </a:r>
          </a:p>
          <a:p>
            <a:pPr algn="ctr">
              <a:buNone/>
            </a:pPr>
            <a:r>
              <a:rPr lang="en-US" sz="2800" b="1" dirty="0" smtClean="0">
                <a:hlinkClick r:id="rId3"/>
              </a:rPr>
              <a:t>Pragati.Srivastava@memphistn.gov</a:t>
            </a: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/>
              <a:t>www.memphismpo.org</a:t>
            </a: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3E2B-850C-4C2D-803B-E85BB515999F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458200" cy="71596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Contact</a:t>
            </a:r>
            <a:endParaRPr lang="en-US" altLang="en-US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8" b="26416"/>
          <a:stretch/>
        </p:blipFill>
        <p:spPr bwMode="auto">
          <a:xfrm>
            <a:off x="257175" y="6019800"/>
            <a:ext cx="8335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8458200" cy="71596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Overview</a:t>
            </a:r>
            <a:endParaRPr lang="en-US" sz="32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5479" y="914400"/>
            <a:ext cx="8077200" cy="5105400"/>
          </a:xfrm>
          <a:prstGeom prst="rect">
            <a:avLst/>
          </a:prstGeom>
          <a:noFill/>
        </p:spPr>
        <p:txBody>
          <a:bodyPr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About Memphis MPO</a:t>
            </a:r>
          </a:p>
          <a:p>
            <a:pPr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About Midsouth Megaregion</a:t>
            </a:r>
          </a:p>
          <a:p>
            <a:pPr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Freight Overview</a:t>
            </a:r>
          </a:p>
          <a:p>
            <a:pPr lvl="1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cs typeface="Arial" panose="020B0604020202020204" pitchFamily="34" charset="0"/>
              </a:rPr>
              <a:t>Freight Stakeholder Engagement</a:t>
            </a:r>
          </a:p>
          <a:p>
            <a:pPr lvl="1"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cs typeface="Arial" panose="020B0604020202020204" pitchFamily="34" charset="0"/>
              </a:rPr>
              <a:t>Freight Plans</a:t>
            </a:r>
          </a:p>
          <a:p>
            <a:pPr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Other Projects: TDM Update, </a:t>
            </a:r>
            <a:r>
              <a:rPr lang="en-US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Greenprint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&amp; </a:t>
            </a:r>
            <a:r>
              <a:rPr lang="en-US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Aerotropolis</a:t>
            </a:r>
            <a:endParaRPr lang="en-US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1"/>
                </a:solidFill>
                <a:cs typeface="Arial" panose="020B0604020202020204" pitchFamily="34" charset="0"/>
              </a:rPr>
              <a:t>Mega Regions Summit – December 2016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3E2B-850C-4C2D-803B-E85BB515999F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8" b="26416"/>
          <a:stretch/>
        </p:blipFill>
        <p:spPr bwMode="auto">
          <a:xfrm>
            <a:off x="257175" y="6019800"/>
            <a:ext cx="8335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0" y="929482"/>
            <a:ext cx="8458200" cy="427038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buClr>
                <a:srgbClr val="92D050"/>
              </a:buClr>
              <a:buSzPct val="91000"/>
              <a:buNone/>
              <a:defRPr/>
            </a:pPr>
            <a:r>
              <a:rPr lang="en-US" sz="2400" b="1" dirty="0" smtClean="0"/>
              <a:t>Bi-State MPO- </a:t>
            </a:r>
            <a:r>
              <a:rPr lang="en-US" sz="2000" dirty="0" smtClean="0"/>
              <a:t>TN &amp; MS</a:t>
            </a:r>
            <a:endParaRPr lang="en-US" sz="1200" dirty="0" smtClean="0"/>
          </a:p>
        </p:txBody>
      </p:sp>
      <p:cxnSp>
        <p:nvCxnSpPr>
          <p:cNvPr id="7" name="Straight Arrow Connector 6"/>
          <p:cNvCxnSpPr>
            <a:endCxn id="5" idx="2"/>
          </p:cNvCxnSpPr>
          <p:nvPr/>
        </p:nvCxnSpPr>
        <p:spPr>
          <a:xfrm flipV="1">
            <a:off x="3034026" y="2701030"/>
            <a:ext cx="1080774" cy="5788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34465" y="3886200"/>
            <a:ext cx="3200400" cy="2133600"/>
          </a:xfrm>
          <a:prstGeom prst="rect">
            <a:avLst/>
          </a:prstGeom>
        </p:spPr>
        <p:txBody>
          <a:bodyPr/>
          <a:lstStyle/>
          <a:p>
            <a:pPr marL="285750" indent="-285750" algn="ctr">
              <a:spcBef>
                <a:spcPts val="300"/>
              </a:spcBef>
              <a:buClr>
                <a:srgbClr val="92D050"/>
              </a:buClr>
              <a:buSzPct val="91000"/>
              <a:buFont typeface="Wingdings" panose="05000000000000000000" pitchFamily="2" charset="2"/>
              <a:buChar char="§"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Tri-State Non Attainment</a:t>
            </a:r>
          </a:p>
          <a:p>
            <a:pPr marL="285750" indent="-285750" algn="ctr">
              <a:spcBef>
                <a:spcPts val="300"/>
              </a:spcBef>
              <a:buClr>
                <a:srgbClr val="92D050"/>
              </a:buClr>
              <a:buSzPct val="91000"/>
              <a:buFont typeface="Wingdings" panose="05000000000000000000" pitchFamily="2" charset="2"/>
              <a:buChar char="§"/>
              <a:defRPr/>
            </a:pP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3E2B-850C-4C2D-803B-E85BB515999F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8458200" cy="71596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About Memphis Urban Area MPO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931952" y="1457325"/>
            <a:ext cx="4594296" cy="4419680"/>
            <a:chOff x="3505469" y="1298876"/>
            <a:chExt cx="4273756" cy="4111323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3589361" y="1310185"/>
              <a:ext cx="4189864" cy="4100014"/>
              <a:chOff x="3589361" y="1310185"/>
              <a:chExt cx="4189864" cy="4100014"/>
            </a:xfrm>
          </p:grpSpPr>
          <p:pic>
            <p:nvPicPr>
              <p:cNvPr id="19" name="Picture 2" descr="http://memphismpo.org/sites/default/files/public/styles/large/public/MPO%20Boundary%20Map%202014_0.jpg?itok=kAgCHKK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62" t="11793" r="4391"/>
              <a:stretch/>
            </p:blipFill>
            <p:spPr bwMode="auto">
              <a:xfrm>
                <a:off x="3589361" y="1310185"/>
                <a:ext cx="4189864" cy="41000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589361" y="1310185"/>
                <a:ext cx="754039" cy="2138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5943600" y="4267200"/>
                <a:ext cx="1835625" cy="1142999"/>
                <a:chOff x="5943600" y="4267200"/>
                <a:chExt cx="1835625" cy="1142999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943600" y="5105400"/>
                  <a:ext cx="1835625" cy="3047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7010402" y="4267200"/>
                  <a:ext cx="768823" cy="8950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6598697" y="4743734"/>
                  <a:ext cx="640304" cy="5140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8" name="Freeform 17"/>
            <p:cNvSpPr/>
            <p:nvPr/>
          </p:nvSpPr>
          <p:spPr>
            <a:xfrm>
              <a:off x="3505469" y="1298876"/>
              <a:ext cx="1381568" cy="3415857"/>
            </a:xfrm>
            <a:custGeom>
              <a:avLst/>
              <a:gdLst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51500 w 1642566"/>
                <a:gd name="connsiteY18" fmla="*/ 609600 h 3403600"/>
                <a:gd name="connsiteX19" fmla="*/ 1066833 w 1642566"/>
                <a:gd name="connsiteY19" fmla="*/ 635000 h 3403600"/>
                <a:gd name="connsiteX20" fmla="*/ 1058366 w 1642566"/>
                <a:gd name="connsiteY20" fmla="*/ 660400 h 3403600"/>
                <a:gd name="connsiteX21" fmla="*/ 1024500 w 1642566"/>
                <a:gd name="connsiteY21" fmla="*/ 711200 h 3403600"/>
                <a:gd name="connsiteX22" fmla="*/ 1016033 w 1642566"/>
                <a:gd name="connsiteY22" fmla="*/ 745066 h 3403600"/>
                <a:gd name="connsiteX23" fmla="*/ 1049900 w 1642566"/>
                <a:gd name="connsiteY23" fmla="*/ 804333 h 3403600"/>
                <a:gd name="connsiteX24" fmla="*/ 1075300 w 1642566"/>
                <a:gd name="connsiteY24" fmla="*/ 821266 h 3403600"/>
                <a:gd name="connsiteX25" fmla="*/ 1117633 w 1642566"/>
                <a:gd name="connsiteY25" fmla="*/ 863600 h 3403600"/>
                <a:gd name="connsiteX26" fmla="*/ 1151500 w 1642566"/>
                <a:gd name="connsiteY26" fmla="*/ 872066 h 3403600"/>
                <a:gd name="connsiteX27" fmla="*/ 1219233 w 1642566"/>
                <a:gd name="connsiteY27" fmla="*/ 897466 h 3403600"/>
                <a:gd name="connsiteX28" fmla="*/ 1244633 w 1642566"/>
                <a:gd name="connsiteY28" fmla="*/ 905933 h 3403600"/>
                <a:gd name="connsiteX29" fmla="*/ 1270033 w 1642566"/>
                <a:gd name="connsiteY29" fmla="*/ 897466 h 3403600"/>
                <a:gd name="connsiteX30" fmla="*/ 1363166 w 1642566"/>
                <a:gd name="connsiteY30" fmla="*/ 914400 h 3403600"/>
                <a:gd name="connsiteX31" fmla="*/ 1405500 w 1642566"/>
                <a:gd name="connsiteY31" fmla="*/ 948266 h 3403600"/>
                <a:gd name="connsiteX32" fmla="*/ 1422433 w 1642566"/>
                <a:gd name="connsiteY32" fmla="*/ 965200 h 3403600"/>
                <a:gd name="connsiteX33" fmla="*/ 1405500 w 1642566"/>
                <a:gd name="connsiteY33" fmla="*/ 1083733 h 3403600"/>
                <a:gd name="connsiteX34" fmla="*/ 1320833 w 1642566"/>
                <a:gd name="connsiteY34" fmla="*/ 1109133 h 3403600"/>
                <a:gd name="connsiteX35" fmla="*/ 1303900 w 1642566"/>
                <a:gd name="connsiteY35" fmla="*/ 1134533 h 3403600"/>
                <a:gd name="connsiteX36" fmla="*/ 1286966 w 1642566"/>
                <a:gd name="connsiteY36" fmla="*/ 1185333 h 3403600"/>
                <a:gd name="connsiteX37" fmla="*/ 1261566 w 1642566"/>
                <a:gd name="connsiteY37" fmla="*/ 1202266 h 3403600"/>
                <a:gd name="connsiteX38" fmla="*/ 1261566 w 1642566"/>
                <a:gd name="connsiteY38" fmla="*/ 1388533 h 3403600"/>
                <a:gd name="connsiteX39" fmla="*/ 1270033 w 1642566"/>
                <a:gd name="connsiteY39" fmla="*/ 1413933 h 3403600"/>
                <a:gd name="connsiteX40" fmla="*/ 1295433 w 1642566"/>
                <a:gd name="connsiteY40" fmla="*/ 1430866 h 3403600"/>
                <a:gd name="connsiteX41" fmla="*/ 1303900 w 1642566"/>
                <a:gd name="connsiteY41" fmla="*/ 1456266 h 3403600"/>
                <a:gd name="connsiteX42" fmla="*/ 1346233 w 1642566"/>
                <a:gd name="connsiteY42" fmla="*/ 1481666 h 3403600"/>
                <a:gd name="connsiteX43" fmla="*/ 1413966 w 1642566"/>
                <a:gd name="connsiteY43" fmla="*/ 1490133 h 3403600"/>
                <a:gd name="connsiteX44" fmla="*/ 1447833 w 1642566"/>
                <a:gd name="connsiteY44" fmla="*/ 1524000 h 3403600"/>
                <a:gd name="connsiteX45" fmla="*/ 1464766 w 1642566"/>
                <a:gd name="connsiteY45" fmla="*/ 1549400 h 3403600"/>
                <a:gd name="connsiteX46" fmla="*/ 1481700 w 1642566"/>
                <a:gd name="connsiteY46" fmla="*/ 1566333 h 3403600"/>
                <a:gd name="connsiteX47" fmla="*/ 1490166 w 1642566"/>
                <a:gd name="connsiteY47" fmla="*/ 1591733 h 3403600"/>
                <a:gd name="connsiteX48" fmla="*/ 1473233 w 1642566"/>
                <a:gd name="connsiteY48" fmla="*/ 1617133 h 3403600"/>
                <a:gd name="connsiteX49" fmla="*/ 1405500 w 1642566"/>
                <a:gd name="connsiteY49" fmla="*/ 1642533 h 3403600"/>
                <a:gd name="connsiteX50" fmla="*/ 1159966 w 1642566"/>
                <a:gd name="connsiteY50" fmla="*/ 1634066 h 3403600"/>
                <a:gd name="connsiteX51" fmla="*/ 1092233 w 1642566"/>
                <a:gd name="connsiteY51" fmla="*/ 1634066 h 3403600"/>
                <a:gd name="connsiteX52" fmla="*/ 1032966 w 1642566"/>
                <a:gd name="connsiteY52" fmla="*/ 1684866 h 3403600"/>
                <a:gd name="connsiteX53" fmla="*/ 1016033 w 1642566"/>
                <a:gd name="connsiteY53" fmla="*/ 1701800 h 3403600"/>
                <a:gd name="connsiteX54" fmla="*/ 990633 w 1642566"/>
                <a:gd name="connsiteY54" fmla="*/ 1718733 h 3403600"/>
                <a:gd name="connsiteX55" fmla="*/ 939833 w 1642566"/>
                <a:gd name="connsiteY55" fmla="*/ 1761066 h 3403600"/>
                <a:gd name="connsiteX56" fmla="*/ 914433 w 1642566"/>
                <a:gd name="connsiteY56" fmla="*/ 1769533 h 3403600"/>
                <a:gd name="connsiteX57" fmla="*/ 855166 w 1642566"/>
                <a:gd name="connsiteY57" fmla="*/ 1820333 h 3403600"/>
                <a:gd name="connsiteX58" fmla="*/ 829766 w 1642566"/>
                <a:gd name="connsiteY58" fmla="*/ 1845733 h 3403600"/>
                <a:gd name="connsiteX59" fmla="*/ 821300 w 1642566"/>
                <a:gd name="connsiteY59" fmla="*/ 1947333 h 3403600"/>
                <a:gd name="connsiteX60" fmla="*/ 829766 w 1642566"/>
                <a:gd name="connsiteY60" fmla="*/ 1972733 h 3403600"/>
                <a:gd name="connsiteX61" fmla="*/ 821300 w 1642566"/>
                <a:gd name="connsiteY61" fmla="*/ 2082800 h 3403600"/>
                <a:gd name="connsiteX62" fmla="*/ 795900 w 1642566"/>
                <a:gd name="connsiteY62" fmla="*/ 2133600 h 3403600"/>
                <a:gd name="connsiteX63" fmla="*/ 753566 w 1642566"/>
                <a:gd name="connsiteY63" fmla="*/ 2142066 h 3403600"/>
                <a:gd name="connsiteX64" fmla="*/ 728166 w 1642566"/>
                <a:gd name="connsiteY64" fmla="*/ 2150533 h 3403600"/>
                <a:gd name="connsiteX65" fmla="*/ 685833 w 1642566"/>
                <a:gd name="connsiteY65" fmla="*/ 2159000 h 3403600"/>
                <a:gd name="connsiteX66" fmla="*/ 651966 w 1642566"/>
                <a:gd name="connsiteY66" fmla="*/ 2167466 h 3403600"/>
                <a:gd name="connsiteX67" fmla="*/ 558833 w 1642566"/>
                <a:gd name="connsiteY67" fmla="*/ 2159000 h 3403600"/>
                <a:gd name="connsiteX68" fmla="*/ 508033 w 1642566"/>
                <a:gd name="connsiteY68" fmla="*/ 2125133 h 3403600"/>
                <a:gd name="connsiteX69" fmla="*/ 457233 w 1642566"/>
                <a:gd name="connsiteY69" fmla="*/ 2099733 h 3403600"/>
                <a:gd name="connsiteX70" fmla="*/ 406433 w 1642566"/>
                <a:gd name="connsiteY70" fmla="*/ 2108200 h 3403600"/>
                <a:gd name="connsiteX71" fmla="*/ 355633 w 1642566"/>
                <a:gd name="connsiteY71" fmla="*/ 2125133 h 3403600"/>
                <a:gd name="connsiteX72" fmla="*/ 313300 w 1642566"/>
                <a:gd name="connsiteY72" fmla="*/ 2133600 h 3403600"/>
                <a:gd name="connsiteX73" fmla="*/ 287900 w 1642566"/>
                <a:gd name="connsiteY73" fmla="*/ 2201333 h 3403600"/>
                <a:gd name="connsiteX74" fmla="*/ 254033 w 1642566"/>
                <a:gd name="connsiteY74" fmla="*/ 2277533 h 3403600"/>
                <a:gd name="connsiteX75" fmla="*/ 228633 w 1642566"/>
                <a:gd name="connsiteY75" fmla="*/ 2328333 h 3403600"/>
                <a:gd name="connsiteX76" fmla="*/ 245566 w 1642566"/>
                <a:gd name="connsiteY76" fmla="*/ 2413000 h 3403600"/>
                <a:gd name="connsiteX77" fmla="*/ 279433 w 1642566"/>
                <a:gd name="connsiteY77" fmla="*/ 2463800 h 3403600"/>
                <a:gd name="connsiteX78" fmla="*/ 304833 w 1642566"/>
                <a:gd name="connsiteY78" fmla="*/ 2480733 h 3403600"/>
                <a:gd name="connsiteX79" fmla="*/ 355633 w 1642566"/>
                <a:gd name="connsiteY79" fmla="*/ 2497666 h 3403600"/>
                <a:gd name="connsiteX80" fmla="*/ 414900 w 1642566"/>
                <a:gd name="connsiteY80" fmla="*/ 2556933 h 3403600"/>
                <a:gd name="connsiteX81" fmla="*/ 440300 w 1642566"/>
                <a:gd name="connsiteY81" fmla="*/ 2573866 h 3403600"/>
                <a:gd name="connsiteX82" fmla="*/ 457233 w 1642566"/>
                <a:gd name="connsiteY82" fmla="*/ 2590800 h 3403600"/>
                <a:gd name="connsiteX83" fmla="*/ 465700 w 1642566"/>
                <a:gd name="connsiteY83" fmla="*/ 2616200 h 3403600"/>
                <a:gd name="connsiteX84" fmla="*/ 491100 w 1642566"/>
                <a:gd name="connsiteY84" fmla="*/ 2641600 h 3403600"/>
                <a:gd name="connsiteX85" fmla="*/ 508033 w 1642566"/>
                <a:gd name="connsiteY85" fmla="*/ 2667000 h 3403600"/>
                <a:gd name="connsiteX86" fmla="*/ 508033 w 1642566"/>
                <a:gd name="connsiteY86" fmla="*/ 2777066 h 3403600"/>
                <a:gd name="connsiteX87" fmla="*/ 491100 w 1642566"/>
                <a:gd name="connsiteY87" fmla="*/ 2802466 h 3403600"/>
                <a:gd name="connsiteX88" fmla="*/ 414900 w 1642566"/>
                <a:gd name="connsiteY88" fmla="*/ 2870200 h 3403600"/>
                <a:gd name="connsiteX89" fmla="*/ 397966 w 1642566"/>
                <a:gd name="connsiteY89" fmla="*/ 2887133 h 3403600"/>
                <a:gd name="connsiteX90" fmla="*/ 364100 w 1642566"/>
                <a:gd name="connsiteY90" fmla="*/ 2904066 h 3403600"/>
                <a:gd name="connsiteX91" fmla="*/ 321766 w 1642566"/>
                <a:gd name="connsiteY91" fmla="*/ 2946400 h 3403600"/>
                <a:gd name="connsiteX92" fmla="*/ 270966 w 1642566"/>
                <a:gd name="connsiteY92" fmla="*/ 2971800 h 3403600"/>
                <a:gd name="connsiteX93" fmla="*/ 220166 w 1642566"/>
                <a:gd name="connsiteY93" fmla="*/ 2997200 h 3403600"/>
                <a:gd name="connsiteX94" fmla="*/ 203233 w 1642566"/>
                <a:gd name="connsiteY94" fmla="*/ 3022600 h 3403600"/>
                <a:gd name="connsiteX95" fmla="*/ 228633 w 1642566"/>
                <a:gd name="connsiteY95" fmla="*/ 3132666 h 3403600"/>
                <a:gd name="connsiteX96" fmla="*/ 186300 w 1642566"/>
                <a:gd name="connsiteY96" fmla="*/ 3225800 h 3403600"/>
                <a:gd name="connsiteX97" fmla="*/ 160900 w 1642566"/>
                <a:gd name="connsiteY97" fmla="*/ 3234266 h 3403600"/>
                <a:gd name="connsiteX98" fmla="*/ 84700 w 1642566"/>
                <a:gd name="connsiteY98" fmla="*/ 3327400 h 3403600"/>
                <a:gd name="connsiteX99" fmla="*/ 67766 w 1642566"/>
                <a:gd name="connsiteY99" fmla="*/ 3378200 h 3403600"/>
                <a:gd name="connsiteX100" fmla="*/ 42366 w 1642566"/>
                <a:gd name="connsiteY100" fmla="*/ 3386666 h 3403600"/>
                <a:gd name="connsiteX101" fmla="*/ 33 w 1642566"/>
                <a:gd name="connsiteY101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51500 w 1642566"/>
                <a:gd name="connsiteY18" fmla="*/ 609600 h 3403600"/>
                <a:gd name="connsiteX19" fmla="*/ 1066833 w 1642566"/>
                <a:gd name="connsiteY19" fmla="*/ 635000 h 3403600"/>
                <a:gd name="connsiteX20" fmla="*/ 1058366 w 1642566"/>
                <a:gd name="connsiteY20" fmla="*/ 660400 h 3403600"/>
                <a:gd name="connsiteX21" fmla="*/ 1024500 w 1642566"/>
                <a:gd name="connsiteY21" fmla="*/ 711200 h 3403600"/>
                <a:gd name="connsiteX22" fmla="*/ 1016033 w 1642566"/>
                <a:gd name="connsiteY22" fmla="*/ 745066 h 3403600"/>
                <a:gd name="connsiteX23" fmla="*/ 1049900 w 1642566"/>
                <a:gd name="connsiteY23" fmla="*/ 804333 h 3403600"/>
                <a:gd name="connsiteX24" fmla="*/ 1075300 w 1642566"/>
                <a:gd name="connsiteY24" fmla="*/ 821266 h 3403600"/>
                <a:gd name="connsiteX25" fmla="*/ 1117633 w 1642566"/>
                <a:gd name="connsiteY25" fmla="*/ 863600 h 3403600"/>
                <a:gd name="connsiteX26" fmla="*/ 1151500 w 1642566"/>
                <a:gd name="connsiteY26" fmla="*/ 872066 h 3403600"/>
                <a:gd name="connsiteX27" fmla="*/ 1219233 w 1642566"/>
                <a:gd name="connsiteY27" fmla="*/ 897466 h 3403600"/>
                <a:gd name="connsiteX28" fmla="*/ 1244633 w 1642566"/>
                <a:gd name="connsiteY28" fmla="*/ 905933 h 3403600"/>
                <a:gd name="connsiteX29" fmla="*/ 1270033 w 1642566"/>
                <a:gd name="connsiteY29" fmla="*/ 897466 h 3403600"/>
                <a:gd name="connsiteX30" fmla="*/ 1363166 w 1642566"/>
                <a:gd name="connsiteY30" fmla="*/ 914400 h 3403600"/>
                <a:gd name="connsiteX31" fmla="*/ 1405500 w 1642566"/>
                <a:gd name="connsiteY31" fmla="*/ 948266 h 3403600"/>
                <a:gd name="connsiteX32" fmla="*/ 1422433 w 1642566"/>
                <a:gd name="connsiteY32" fmla="*/ 965200 h 3403600"/>
                <a:gd name="connsiteX33" fmla="*/ 1405500 w 1642566"/>
                <a:gd name="connsiteY33" fmla="*/ 1083733 h 3403600"/>
                <a:gd name="connsiteX34" fmla="*/ 1320833 w 1642566"/>
                <a:gd name="connsiteY34" fmla="*/ 1109133 h 3403600"/>
                <a:gd name="connsiteX35" fmla="*/ 1303900 w 1642566"/>
                <a:gd name="connsiteY35" fmla="*/ 1134533 h 3403600"/>
                <a:gd name="connsiteX36" fmla="*/ 1286966 w 1642566"/>
                <a:gd name="connsiteY36" fmla="*/ 1185333 h 3403600"/>
                <a:gd name="connsiteX37" fmla="*/ 1261566 w 1642566"/>
                <a:gd name="connsiteY37" fmla="*/ 1202266 h 3403600"/>
                <a:gd name="connsiteX38" fmla="*/ 1261566 w 1642566"/>
                <a:gd name="connsiteY38" fmla="*/ 1388533 h 3403600"/>
                <a:gd name="connsiteX39" fmla="*/ 1270033 w 1642566"/>
                <a:gd name="connsiteY39" fmla="*/ 1413933 h 3403600"/>
                <a:gd name="connsiteX40" fmla="*/ 1295433 w 1642566"/>
                <a:gd name="connsiteY40" fmla="*/ 1430866 h 3403600"/>
                <a:gd name="connsiteX41" fmla="*/ 1303900 w 1642566"/>
                <a:gd name="connsiteY41" fmla="*/ 1456266 h 3403600"/>
                <a:gd name="connsiteX42" fmla="*/ 1346233 w 1642566"/>
                <a:gd name="connsiteY42" fmla="*/ 1481666 h 3403600"/>
                <a:gd name="connsiteX43" fmla="*/ 1413966 w 1642566"/>
                <a:gd name="connsiteY43" fmla="*/ 1490133 h 3403600"/>
                <a:gd name="connsiteX44" fmla="*/ 1447833 w 1642566"/>
                <a:gd name="connsiteY44" fmla="*/ 1524000 h 3403600"/>
                <a:gd name="connsiteX45" fmla="*/ 1464766 w 1642566"/>
                <a:gd name="connsiteY45" fmla="*/ 1549400 h 3403600"/>
                <a:gd name="connsiteX46" fmla="*/ 1481700 w 1642566"/>
                <a:gd name="connsiteY46" fmla="*/ 1566333 h 3403600"/>
                <a:gd name="connsiteX47" fmla="*/ 1490166 w 1642566"/>
                <a:gd name="connsiteY47" fmla="*/ 1591733 h 3403600"/>
                <a:gd name="connsiteX48" fmla="*/ 1473233 w 1642566"/>
                <a:gd name="connsiteY48" fmla="*/ 1617133 h 3403600"/>
                <a:gd name="connsiteX49" fmla="*/ 1405500 w 1642566"/>
                <a:gd name="connsiteY49" fmla="*/ 1642533 h 3403600"/>
                <a:gd name="connsiteX50" fmla="*/ 1159966 w 1642566"/>
                <a:gd name="connsiteY50" fmla="*/ 1634066 h 3403600"/>
                <a:gd name="connsiteX51" fmla="*/ 1092233 w 1642566"/>
                <a:gd name="connsiteY51" fmla="*/ 1634066 h 3403600"/>
                <a:gd name="connsiteX52" fmla="*/ 1032966 w 1642566"/>
                <a:gd name="connsiteY52" fmla="*/ 1684866 h 3403600"/>
                <a:gd name="connsiteX53" fmla="*/ 1016033 w 1642566"/>
                <a:gd name="connsiteY53" fmla="*/ 1701800 h 3403600"/>
                <a:gd name="connsiteX54" fmla="*/ 990633 w 1642566"/>
                <a:gd name="connsiteY54" fmla="*/ 1718733 h 3403600"/>
                <a:gd name="connsiteX55" fmla="*/ 916020 w 1642566"/>
                <a:gd name="connsiteY55" fmla="*/ 1715029 h 3403600"/>
                <a:gd name="connsiteX56" fmla="*/ 914433 w 1642566"/>
                <a:gd name="connsiteY56" fmla="*/ 1769533 h 3403600"/>
                <a:gd name="connsiteX57" fmla="*/ 855166 w 1642566"/>
                <a:gd name="connsiteY57" fmla="*/ 1820333 h 3403600"/>
                <a:gd name="connsiteX58" fmla="*/ 829766 w 1642566"/>
                <a:gd name="connsiteY58" fmla="*/ 1845733 h 3403600"/>
                <a:gd name="connsiteX59" fmla="*/ 821300 w 1642566"/>
                <a:gd name="connsiteY59" fmla="*/ 1947333 h 3403600"/>
                <a:gd name="connsiteX60" fmla="*/ 829766 w 1642566"/>
                <a:gd name="connsiteY60" fmla="*/ 1972733 h 3403600"/>
                <a:gd name="connsiteX61" fmla="*/ 821300 w 1642566"/>
                <a:gd name="connsiteY61" fmla="*/ 2082800 h 3403600"/>
                <a:gd name="connsiteX62" fmla="*/ 795900 w 1642566"/>
                <a:gd name="connsiteY62" fmla="*/ 2133600 h 3403600"/>
                <a:gd name="connsiteX63" fmla="*/ 753566 w 1642566"/>
                <a:gd name="connsiteY63" fmla="*/ 2142066 h 3403600"/>
                <a:gd name="connsiteX64" fmla="*/ 728166 w 1642566"/>
                <a:gd name="connsiteY64" fmla="*/ 2150533 h 3403600"/>
                <a:gd name="connsiteX65" fmla="*/ 685833 w 1642566"/>
                <a:gd name="connsiteY65" fmla="*/ 2159000 h 3403600"/>
                <a:gd name="connsiteX66" fmla="*/ 651966 w 1642566"/>
                <a:gd name="connsiteY66" fmla="*/ 2167466 h 3403600"/>
                <a:gd name="connsiteX67" fmla="*/ 558833 w 1642566"/>
                <a:gd name="connsiteY67" fmla="*/ 2159000 h 3403600"/>
                <a:gd name="connsiteX68" fmla="*/ 508033 w 1642566"/>
                <a:gd name="connsiteY68" fmla="*/ 2125133 h 3403600"/>
                <a:gd name="connsiteX69" fmla="*/ 457233 w 1642566"/>
                <a:gd name="connsiteY69" fmla="*/ 2099733 h 3403600"/>
                <a:gd name="connsiteX70" fmla="*/ 406433 w 1642566"/>
                <a:gd name="connsiteY70" fmla="*/ 2108200 h 3403600"/>
                <a:gd name="connsiteX71" fmla="*/ 355633 w 1642566"/>
                <a:gd name="connsiteY71" fmla="*/ 2125133 h 3403600"/>
                <a:gd name="connsiteX72" fmla="*/ 313300 w 1642566"/>
                <a:gd name="connsiteY72" fmla="*/ 2133600 h 3403600"/>
                <a:gd name="connsiteX73" fmla="*/ 287900 w 1642566"/>
                <a:gd name="connsiteY73" fmla="*/ 2201333 h 3403600"/>
                <a:gd name="connsiteX74" fmla="*/ 254033 w 1642566"/>
                <a:gd name="connsiteY74" fmla="*/ 2277533 h 3403600"/>
                <a:gd name="connsiteX75" fmla="*/ 228633 w 1642566"/>
                <a:gd name="connsiteY75" fmla="*/ 2328333 h 3403600"/>
                <a:gd name="connsiteX76" fmla="*/ 245566 w 1642566"/>
                <a:gd name="connsiteY76" fmla="*/ 2413000 h 3403600"/>
                <a:gd name="connsiteX77" fmla="*/ 279433 w 1642566"/>
                <a:gd name="connsiteY77" fmla="*/ 2463800 h 3403600"/>
                <a:gd name="connsiteX78" fmla="*/ 304833 w 1642566"/>
                <a:gd name="connsiteY78" fmla="*/ 2480733 h 3403600"/>
                <a:gd name="connsiteX79" fmla="*/ 355633 w 1642566"/>
                <a:gd name="connsiteY79" fmla="*/ 2497666 h 3403600"/>
                <a:gd name="connsiteX80" fmla="*/ 414900 w 1642566"/>
                <a:gd name="connsiteY80" fmla="*/ 2556933 h 3403600"/>
                <a:gd name="connsiteX81" fmla="*/ 440300 w 1642566"/>
                <a:gd name="connsiteY81" fmla="*/ 2573866 h 3403600"/>
                <a:gd name="connsiteX82" fmla="*/ 457233 w 1642566"/>
                <a:gd name="connsiteY82" fmla="*/ 2590800 h 3403600"/>
                <a:gd name="connsiteX83" fmla="*/ 465700 w 1642566"/>
                <a:gd name="connsiteY83" fmla="*/ 2616200 h 3403600"/>
                <a:gd name="connsiteX84" fmla="*/ 491100 w 1642566"/>
                <a:gd name="connsiteY84" fmla="*/ 2641600 h 3403600"/>
                <a:gd name="connsiteX85" fmla="*/ 508033 w 1642566"/>
                <a:gd name="connsiteY85" fmla="*/ 2667000 h 3403600"/>
                <a:gd name="connsiteX86" fmla="*/ 508033 w 1642566"/>
                <a:gd name="connsiteY86" fmla="*/ 2777066 h 3403600"/>
                <a:gd name="connsiteX87" fmla="*/ 491100 w 1642566"/>
                <a:gd name="connsiteY87" fmla="*/ 2802466 h 3403600"/>
                <a:gd name="connsiteX88" fmla="*/ 414900 w 1642566"/>
                <a:gd name="connsiteY88" fmla="*/ 2870200 h 3403600"/>
                <a:gd name="connsiteX89" fmla="*/ 397966 w 1642566"/>
                <a:gd name="connsiteY89" fmla="*/ 2887133 h 3403600"/>
                <a:gd name="connsiteX90" fmla="*/ 364100 w 1642566"/>
                <a:gd name="connsiteY90" fmla="*/ 2904066 h 3403600"/>
                <a:gd name="connsiteX91" fmla="*/ 321766 w 1642566"/>
                <a:gd name="connsiteY91" fmla="*/ 2946400 h 3403600"/>
                <a:gd name="connsiteX92" fmla="*/ 270966 w 1642566"/>
                <a:gd name="connsiteY92" fmla="*/ 2971800 h 3403600"/>
                <a:gd name="connsiteX93" fmla="*/ 220166 w 1642566"/>
                <a:gd name="connsiteY93" fmla="*/ 2997200 h 3403600"/>
                <a:gd name="connsiteX94" fmla="*/ 203233 w 1642566"/>
                <a:gd name="connsiteY94" fmla="*/ 3022600 h 3403600"/>
                <a:gd name="connsiteX95" fmla="*/ 228633 w 1642566"/>
                <a:gd name="connsiteY95" fmla="*/ 3132666 h 3403600"/>
                <a:gd name="connsiteX96" fmla="*/ 186300 w 1642566"/>
                <a:gd name="connsiteY96" fmla="*/ 3225800 h 3403600"/>
                <a:gd name="connsiteX97" fmla="*/ 160900 w 1642566"/>
                <a:gd name="connsiteY97" fmla="*/ 3234266 h 3403600"/>
                <a:gd name="connsiteX98" fmla="*/ 84700 w 1642566"/>
                <a:gd name="connsiteY98" fmla="*/ 3327400 h 3403600"/>
                <a:gd name="connsiteX99" fmla="*/ 67766 w 1642566"/>
                <a:gd name="connsiteY99" fmla="*/ 3378200 h 3403600"/>
                <a:gd name="connsiteX100" fmla="*/ 42366 w 1642566"/>
                <a:gd name="connsiteY100" fmla="*/ 3386666 h 3403600"/>
                <a:gd name="connsiteX101" fmla="*/ 33 w 1642566"/>
                <a:gd name="connsiteY101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51500 w 1642566"/>
                <a:gd name="connsiteY18" fmla="*/ 609600 h 3403600"/>
                <a:gd name="connsiteX19" fmla="*/ 1066833 w 1642566"/>
                <a:gd name="connsiteY19" fmla="*/ 635000 h 3403600"/>
                <a:gd name="connsiteX20" fmla="*/ 1058366 w 1642566"/>
                <a:gd name="connsiteY20" fmla="*/ 660400 h 3403600"/>
                <a:gd name="connsiteX21" fmla="*/ 1024500 w 1642566"/>
                <a:gd name="connsiteY21" fmla="*/ 711200 h 3403600"/>
                <a:gd name="connsiteX22" fmla="*/ 1016033 w 1642566"/>
                <a:gd name="connsiteY22" fmla="*/ 745066 h 3403600"/>
                <a:gd name="connsiteX23" fmla="*/ 1049900 w 1642566"/>
                <a:gd name="connsiteY23" fmla="*/ 804333 h 3403600"/>
                <a:gd name="connsiteX24" fmla="*/ 1075300 w 1642566"/>
                <a:gd name="connsiteY24" fmla="*/ 821266 h 3403600"/>
                <a:gd name="connsiteX25" fmla="*/ 1117633 w 1642566"/>
                <a:gd name="connsiteY25" fmla="*/ 863600 h 3403600"/>
                <a:gd name="connsiteX26" fmla="*/ 1151500 w 1642566"/>
                <a:gd name="connsiteY26" fmla="*/ 872066 h 3403600"/>
                <a:gd name="connsiteX27" fmla="*/ 1219233 w 1642566"/>
                <a:gd name="connsiteY27" fmla="*/ 897466 h 3403600"/>
                <a:gd name="connsiteX28" fmla="*/ 1244633 w 1642566"/>
                <a:gd name="connsiteY28" fmla="*/ 905933 h 3403600"/>
                <a:gd name="connsiteX29" fmla="*/ 1270033 w 1642566"/>
                <a:gd name="connsiteY29" fmla="*/ 897466 h 3403600"/>
                <a:gd name="connsiteX30" fmla="*/ 1363166 w 1642566"/>
                <a:gd name="connsiteY30" fmla="*/ 914400 h 3403600"/>
                <a:gd name="connsiteX31" fmla="*/ 1405500 w 1642566"/>
                <a:gd name="connsiteY31" fmla="*/ 948266 h 3403600"/>
                <a:gd name="connsiteX32" fmla="*/ 1422433 w 1642566"/>
                <a:gd name="connsiteY32" fmla="*/ 965200 h 3403600"/>
                <a:gd name="connsiteX33" fmla="*/ 1405500 w 1642566"/>
                <a:gd name="connsiteY33" fmla="*/ 1083733 h 3403600"/>
                <a:gd name="connsiteX34" fmla="*/ 1320833 w 1642566"/>
                <a:gd name="connsiteY34" fmla="*/ 1109133 h 3403600"/>
                <a:gd name="connsiteX35" fmla="*/ 1303900 w 1642566"/>
                <a:gd name="connsiteY35" fmla="*/ 1134533 h 3403600"/>
                <a:gd name="connsiteX36" fmla="*/ 1286966 w 1642566"/>
                <a:gd name="connsiteY36" fmla="*/ 1185333 h 3403600"/>
                <a:gd name="connsiteX37" fmla="*/ 1261566 w 1642566"/>
                <a:gd name="connsiteY37" fmla="*/ 1202266 h 3403600"/>
                <a:gd name="connsiteX38" fmla="*/ 1261566 w 1642566"/>
                <a:gd name="connsiteY38" fmla="*/ 1388533 h 3403600"/>
                <a:gd name="connsiteX39" fmla="*/ 1270033 w 1642566"/>
                <a:gd name="connsiteY39" fmla="*/ 1413933 h 3403600"/>
                <a:gd name="connsiteX40" fmla="*/ 1295433 w 1642566"/>
                <a:gd name="connsiteY40" fmla="*/ 1430866 h 3403600"/>
                <a:gd name="connsiteX41" fmla="*/ 1303900 w 1642566"/>
                <a:gd name="connsiteY41" fmla="*/ 1456266 h 3403600"/>
                <a:gd name="connsiteX42" fmla="*/ 1346233 w 1642566"/>
                <a:gd name="connsiteY42" fmla="*/ 1481666 h 3403600"/>
                <a:gd name="connsiteX43" fmla="*/ 1413966 w 1642566"/>
                <a:gd name="connsiteY43" fmla="*/ 1490133 h 3403600"/>
                <a:gd name="connsiteX44" fmla="*/ 1447833 w 1642566"/>
                <a:gd name="connsiteY44" fmla="*/ 1524000 h 3403600"/>
                <a:gd name="connsiteX45" fmla="*/ 1464766 w 1642566"/>
                <a:gd name="connsiteY45" fmla="*/ 1549400 h 3403600"/>
                <a:gd name="connsiteX46" fmla="*/ 1481700 w 1642566"/>
                <a:gd name="connsiteY46" fmla="*/ 1566333 h 3403600"/>
                <a:gd name="connsiteX47" fmla="*/ 1490166 w 1642566"/>
                <a:gd name="connsiteY47" fmla="*/ 1591733 h 3403600"/>
                <a:gd name="connsiteX48" fmla="*/ 1473233 w 1642566"/>
                <a:gd name="connsiteY48" fmla="*/ 1617133 h 3403600"/>
                <a:gd name="connsiteX49" fmla="*/ 1405500 w 1642566"/>
                <a:gd name="connsiteY49" fmla="*/ 1642533 h 3403600"/>
                <a:gd name="connsiteX50" fmla="*/ 1159966 w 1642566"/>
                <a:gd name="connsiteY50" fmla="*/ 1634066 h 3403600"/>
                <a:gd name="connsiteX51" fmla="*/ 1092233 w 1642566"/>
                <a:gd name="connsiteY51" fmla="*/ 1634066 h 3403600"/>
                <a:gd name="connsiteX52" fmla="*/ 1032966 w 1642566"/>
                <a:gd name="connsiteY52" fmla="*/ 1684866 h 3403600"/>
                <a:gd name="connsiteX53" fmla="*/ 1016033 w 1642566"/>
                <a:gd name="connsiteY53" fmla="*/ 1701800 h 3403600"/>
                <a:gd name="connsiteX54" fmla="*/ 977933 w 1642566"/>
                <a:gd name="connsiteY54" fmla="*/ 1652058 h 3403600"/>
                <a:gd name="connsiteX55" fmla="*/ 916020 w 1642566"/>
                <a:gd name="connsiteY55" fmla="*/ 1715029 h 3403600"/>
                <a:gd name="connsiteX56" fmla="*/ 914433 w 1642566"/>
                <a:gd name="connsiteY56" fmla="*/ 1769533 h 3403600"/>
                <a:gd name="connsiteX57" fmla="*/ 855166 w 1642566"/>
                <a:gd name="connsiteY57" fmla="*/ 1820333 h 3403600"/>
                <a:gd name="connsiteX58" fmla="*/ 829766 w 1642566"/>
                <a:gd name="connsiteY58" fmla="*/ 1845733 h 3403600"/>
                <a:gd name="connsiteX59" fmla="*/ 821300 w 1642566"/>
                <a:gd name="connsiteY59" fmla="*/ 1947333 h 3403600"/>
                <a:gd name="connsiteX60" fmla="*/ 829766 w 1642566"/>
                <a:gd name="connsiteY60" fmla="*/ 1972733 h 3403600"/>
                <a:gd name="connsiteX61" fmla="*/ 821300 w 1642566"/>
                <a:gd name="connsiteY61" fmla="*/ 2082800 h 3403600"/>
                <a:gd name="connsiteX62" fmla="*/ 795900 w 1642566"/>
                <a:gd name="connsiteY62" fmla="*/ 2133600 h 3403600"/>
                <a:gd name="connsiteX63" fmla="*/ 753566 w 1642566"/>
                <a:gd name="connsiteY63" fmla="*/ 2142066 h 3403600"/>
                <a:gd name="connsiteX64" fmla="*/ 728166 w 1642566"/>
                <a:gd name="connsiteY64" fmla="*/ 2150533 h 3403600"/>
                <a:gd name="connsiteX65" fmla="*/ 685833 w 1642566"/>
                <a:gd name="connsiteY65" fmla="*/ 2159000 h 3403600"/>
                <a:gd name="connsiteX66" fmla="*/ 651966 w 1642566"/>
                <a:gd name="connsiteY66" fmla="*/ 2167466 h 3403600"/>
                <a:gd name="connsiteX67" fmla="*/ 558833 w 1642566"/>
                <a:gd name="connsiteY67" fmla="*/ 2159000 h 3403600"/>
                <a:gd name="connsiteX68" fmla="*/ 508033 w 1642566"/>
                <a:gd name="connsiteY68" fmla="*/ 2125133 h 3403600"/>
                <a:gd name="connsiteX69" fmla="*/ 457233 w 1642566"/>
                <a:gd name="connsiteY69" fmla="*/ 2099733 h 3403600"/>
                <a:gd name="connsiteX70" fmla="*/ 406433 w 1642566"/>
                <a:gd name="connsiteY70" fmla="*/ 2108200 h 3403600"/>
                <a:gd name="connsiteX71" fmla="*/ 355633 w 1642566"/>
                <a:gd name="connsiteY71" fmla="*/ 2125133 h 3403600"/>
                <a:gd name="connsiteX72" fmla="*/ 313300 w 1642566"/>
                <a:gd name="connsiteY72" fmla="*/ 2133600 h 3403600"/>
                <a:gd name="connsiteX73" fmla="*/ 287900 w 1642566"/>
                <a:gd name="connsiteY73" fmla="*/ 2201333 h 3403600"/>
                <a:gd name="connsiteX74" fmla="*/ 254033 w 1642566"/>
                <a:gd name="connsiteY74" fmla="*/ 2277533 h 3403600"/>
                <a:gd name="connsiteX75" fmla="*/ 228633 w 1642566"/>
                <a:gd name="connsiteY75" fmla="*/ 2328333 h 3403600"/>
                <a:gd name="connsiteX76" fmla="*/ 245566 w 1642566"/>
                <a:gd name="connsiteY76" fmla="*/ 2413000 h 3403600"/>
                <a:gd name="connsiteX77" fmla="*/ 279433 w 1642566"/>
                <a:gd name="connsiteY77" fmla="*/ 2463800 h 3403600"/>
                <a:gd name="connsiteX78" fmla="*/ 304833 w 1642566"/>
                <a:gd name="connsiteY78" fmla="*/ 2480733 h 3403600"/>
                <a:gd name="connsiteX79" fmla="*/ 355633 w 1642566"/>
                <a:gd name="connsiteY79" fmla="*/ 2497666 h 3403600"/>
                <a:gd name="connsiteX80" fmla="*/ 414900 w 1642566"/>
                <a:gd name="connsiteY80" fmla="*/ 2556933 h 3403600"/>
                <a:gd name="connsiteX81" fmla="*/ 440300 w 1642566"/>
                <a:gd name="connsiteY81" fmla="*/ 2573866 h 3403600"/>
                <a:gd name="connsiteX82" fmla="*/ 457233 w 1642566"/>
                <a:gd name="connsiteY82" fmla="*/ 2590800 h 3403600"/>
                <a:gd name="connsiteX83" fmla="*/ 465700 w 1642566"/>
                <a:gd name="connsiteY83" fmla="*/ 2616200 h 3403600"/>
                <a:gd name="connsiteX84" fmla="*/ 491100 w 1642566"/>
                <a:gd name="connsiteY84" fmla="*/ 2641600 h 3403600"/>
                <a:gd name="connsiteX85" fmla="*/ 508033 w 1642566"/>
                <a:gd name="connsiteY85" fmla="*/ 2667000 h 3403600"/>
                <a:gd name="connsiteX86" fmla="*/ 508033 w 1642566"/>
                <a:gd name="connsiteY86" fmla="*/ 2777066 h 3403600"/>
                <a:gd name="connsiteX87" fmla="*/ 491100 w 1642566"/>
                <a:gd name="connsiteY87" fmla="*/ 2802466 h 3403600"/>
                <a:gd name="connsiteX88" fmla="*/ 414900 w 1642566"/>
                <a:gd name="connsiteY88" fmla="*/ 2870200 h 3403600"/>
                <a:gd name="connsiteX89" fmla="*/ 397966 w 1642566"/>
                <a:gd name="connsiteY89" fmla="*/ 2887133 h 3403600"/>
                <a:gd name="connsiteX90" fmla="*/ 364100 w 1642566"/>
                <a:gd name="connsiteY90" fmla="*/ 2904066 h 3403600"/>
                <a:gd name="connsiteX91" fmla="*/ 321766 w 1642566"/>
                <a:gd name="connsiteY91" fmla="*/ 2946400 h 3403600"/>
                <a:gd name="connsiteX92" fmla="*/ 270966 w 1642566"/>
                <a:gd name="connsiteY92" fmla="*/ 2971800 h 3403600"/>
                <a:gd name="connsiteX93" fmla="*/ 220166 w 1642566"/>
                <a:gd name="connsiteY93" fmla="*/ 2997200 h 3403600"/>
                <a:gd name="connsiteX94" fmla="*/ 203233 w 1642566"/>
                <a:gd name="connsiteY94" fmla="*/ 3022600 h 3403600"/>
                <a:gd name="connsiteX95" fmla="*/ 228633 w 1642566"/>
                <a:gd name="connsiteY95" fmla="*/ 3132666 h 3403600"/>
                <a:gd name="connsiteX96" fmla="*/ 186300 w 1642566"/>
                <a:gd name="connsiteY96" fmla="*/ 3225800 h 3403600"/>
                <a:gd name="connsiteX97" fmla="*/ 160900 w 1642566"/>
                <a:gd name="connsiteY97" fmla="*/ 3234266 h 3403600"/>
                <a:gd name="connsiteX98" fmla="*/ 84700 w 1642566"/>
                <a:gd name="connsiteY98" fmla="*/ 3327400 h 3403600"/>
                <a:gd name="connsiteX99" fmla="*/ 67766 w 1642566"/>
                <a:gd name="connsiteY99" fmla="*/ 3378200 h 3403600"/>
                <a:gd name="connsiteX100" fmla="*/ 42366 w 1642566"/>
                <a:gd name="connsiteY100" fmla="*/ 3386666 h 3403600"/>
                <a:gd name="connsiteX101" fmla="*/ 33 w 1642566"/>
                <a:gd name="connsiteY101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51500 w 1642566"/>
                <a:gd name="connsiteY18" fmla="*/ 609600 h 3403600"/>
                <a:gd name="connsiteX19" fmla="*/ 1066833 w 1642566"/>
                <a:gd name="connsiteY19" fmla="*/ 635000 h 3403600"/>
                <a:gd name="connsiteX20" fmla="*/ 1058366 w 1642566"/>
                <a:gd name="connsiteY20" fmla="*/ 660400 h 3403600"/>
                <a:gd name="connsiteX21" fmla="*/ 1024500 w 1642566"/>
                <a:gd name="connsiteY21" fmla="*/ 711200 h 3403600"/>
                <a:gd name="connsiteX22" fmla="*/ 1016033 w 1642566"/>
                <a:gd name="connsiteY22" fmla="*/ 745066 h 3403600"/>
                <a:gd name="connsiteX23" fmla="*/ 1049900 w 1642566"/>
                <a:gd name="connsiteY23" fmla="*/ 804333 h 3403600"/>
                <a:gd name="connsiteX24" fmla="*/ 1075300 w 1642566"/>
                <a:gd name="connsiteY24" fmla="*/ 821266 h 3403600"/>
                <a:gd name="connsiteX25" fmla="*/ 1117633 w 1642566"/>
                <a:gd name="connsiteY25" fmla="*/ 863600 h 3403600"/>
                <a:gd name="connsiteX26" fmla="*/ 1151500 w 1642566"/>
                <a:gd name="connsiteY26" fmla="*/ 872066 h 3403600"/>
                <a:gd name="connsiteX27" fmla="*/ 1219233 w 1642566"/>
                <a:gd name="connsiteY27" fmla="*/ 897466 h 3403600"/>
                <a:gd name="connsiteX28" fmla="*/ 1244633 w 1642566"/>
                <a:gd name="connsiteY28" fmla="*/ 905933 h 3403600"/>
                <a:gd name="connsiteX29" fmla="*/ 1270033 w 1642566"/>
                <a:gd name="connsiteY29" fmla="*/ 897466 h 3403600"/>
                <a:gd name="connsiteX30" fmla="*/ 1363166 w 1642566"/>
                <a:gd name="connsiteY30" fmla="*/ 914400 h 3403600"/>
                <a:gd name="connsiteX31" fmla="*/ 1405500 w 1642566"/>
                <a:gd name="connsiteY31" fmla="*/ 948266 h 3403600"/>
                <a:gd name="connsiteX32" fmla="*/ 1422433 w 1642566"/>
                <a:gd name="connsiteY32" fmla="*/ 965200 h 3403600"/>
                <a:gd name="connsiteX33" fmla="*/ 1405500 w 1642566"/>
                <a:gd name="connsiteY33" fmla="*/ 1083733 h 3403600"/>
                <a:gd name="connsiteX34" fmla="*/ 1320833 w 1642566"/>
                <a:gd name="connsiteY34" fmla="*/ 1109133 h 3403600"/>
                <a:gd name="connsiteX35" fmla="*/ 1303900 w 1642566"/>
                <a:gd name="connsiteY35" fmla="*/ 1134533 h 3403600"/>
                <a:gd name="connsiteX36" fmla="*/ 1286966 w 1642566"/>
                <a:gd name="connsiteY36" fmla="*/ 1185333 h 3403600"/>
                <a:gd name="connsiteX37" fmla="*/ 1261566 w 1642566"/>
                <a:gd name="connsiteY37" fmla="*/ 1202266 h 3403600"/>
                <a:gd name="connsiteX38" fmla="*/ 1261566 w 1642566"/>
                <a:gd name="connsiteY38" fmla="*/ 1388533 h 3403600"/>
                <a:gd name="connsiteX39" fmla="*/ 1270033 w 1642566"/>
                <a:gd name="connsiteY39" fmla="*/ 1413933 h 3403600"/>
                <a:gd name="connsiteX40" fmla="*/ 1295433 w 1642566"/>
                <a:gd name="connsiteY40" fmla="*/ 1430866 h 3403600"/>
                <a:gd name="connsiteX41" fmla="*/ 1303900 w 1642566"/>
                <a:gd name="connsiteY41" fmla="*/ 1456266 h 3403600"/>
                <a:gd name="connsiteX42" fmla="*/ 1346233 w 1642566"/>
                <a:gd name="connsiteY42" fmla="*/ 1481666 h 3403600"/>
                <a:gd name="connsiteX43" fmla="*/ 1413966 w 1642566"/>
                <a:gd name="connsiteY43" fmla="*/ 1490133 h 3403600"/>
                <a:gd name="connsiteX44" fmla="*/ 1447833 w 1642566"/>
                <a:gd name="connsiteY44" fmla="*/ 1524000 h 3403600"/>
                <a:gd name="connsiteX45" fmla="*/ 1464766 w 1642566"/>
                <a:gd name="connsiteY45" fmla="*/ 1549400 h 3403600"/>
                <a:gd name="connsiteX46" fmla="*/ 1481700 w 1642566"/>
                <a:gd name="connsiteY46" fmla="*/ 1566333 h 3403600"/>
                <a:gd name="connsiteX47" fmla="*/ 1490166 w 1642566"/>
                <a:gd name="connsiteY47" fmla="*/ 1591733 h 3403600"/>
                <a:gd name="connsiteX48" fmla="*/ 1473233 w 1642566"/>
                <a:gd name="connsiteY48" fmla="*/ 1617133 h 3403600"/>
                <a:gd name="connsiteX49" fmla="*/ 1405500 w 1642566"/>
                <a:gd name="connsiteY49" fmla="*/ 1642533 h 3403600"/>
                <a:gd name="connsiteX50" fmla="*/ 1159966 w 1642566"/>
                <a:gd name="connsiteY50" fmla="*/ 1634066 h 3403600"/>
                <a:gd name="connsiteX51" fmla="*/ 1092233 w 1642566"/>
                <a:gd name="connsiteY51" fmla="*/ 1634066 h 3403600"/>
                <a:gd name="connsiteX52" fmla="*/ 1032966 w 1642566"/>
                <a:gd name="connsiteY52" fmla="*/ 1684866 h 3403600"/>
                <a:gd name="connsiteX53" fmla="*/ 1023971 w 1642566"/>
                <a:gd name="connsiteY53" fmla="*/ 1622425 h 3403600"/>
                <a:gd name="connsiteX54" fmla="*/ 977933 w 1642566"/>
                <a:gd name="connsiteY54" fmla="*/ 1652058 h 3403600"/>
                <a:gd name="connsiteX55" fmla="*/ 916020 w 1642566"/>
                <a:gd name="connsiteY55" fmla="*/ 1715029 h 3403600"/>
                <a:gd name="connsiteX56" fmla="*/ 914433 w 1642566"/>
                <a:gd name="connsiteY56" fmla="*/ 1769533 h 3403600"/>
                <a:gd name="connsiteX57" fmla="*/ 855166 w 1642566"/>
                <a:gd name="connsiteY57" fmla="*/ 1820333 h 3403600"/>
                <a:gd name="connsiteX58" fmla="*/ 829766 w 1642566"/>
                <a:gd name="connsiteY58" fmla="*/ 1845733 h 3403600"/>
                <a:gd name="connsiteX59" fmla="*/ 821300 w 1642566"/>
                <a:gd name="connsiteY59" fmla="*/ 1947333 h 3403600"/>
                <a:gd name="connsiteX60" fmla="*/ 829766 w 1642566"/>
                <a:gd name="connsiteY60" fmla="*/ 1972733 h 3403600"/>
                <a:gd name="connsiteX61" fmla="*/ 821300 w 1642566"/>
                <a:gd name="connsiteY61" fmla="*/ 2082800 h 3403600"/>
                <a:gd name="connsiteX62" fmla="*/ 795900 w 1642566"/>
                <a:gd name="connsiteY62" fmla="*/ 2133600 h 3403600"/>
                <a:gd name="connsiteX63" fmla="*/ 753566 w 1642566"/>
                <a:gd name="connsiteY63" fmla="*/ 2142066 h 3403600"/>
                <a:gd name="connsiteX64" fmla="*/ 728166 w 1642566"/>
                <a:gd name="connsiteY64" fmla="*/ 2150533 h 3403600"/>
                <a:gd name="connsiteX65" fmla="*/ 685833 w 1642566"/>
                <a:gd name="connsiteY65" fmla="*/ 2159000 h 3403600"/>
                <a:gd name="connsiteX66" fmla="*/ 651966 w 1642566"/>
                <a:gd name="connsiteY66" fmla="*/ 2167466 h 3403600"/>
                <a:gd name="connsiteX67" fmla="*/ 558833 w 1642566"/>
                <a:gd name="connsiteY67" fmla="*/ 2159000 h 3403600"/>
                <a:gd name="connsiteX68" fmla="*/ 508033 w 1642566"/>
                <a:gd name="connsiteY68" fmla="*/ 2125133 h 3403600"/>
                <a:gd name="connsiteX69" fmla="*/ 457233 w 1642566"/>
                <a:gd name="connsiteY69" fmla="*/ 2099733 h 3403600"/>
                <a:gd name="connsiteX70" fmla="*/ 406433 w 1642566"/>
                <a:gd name="connsiteY70" fmla="*/ 2108200 h 3403600"/>
                <a:gd name="connsiteX71" fmla="*/ 355633 w 1642566"/>
                <a:gd name="connsiteY71" fmla="*/ 2125133 h 3403600"/>
                <a:gd name="connsiteX72" fmla="*/ 313300 w 1642566"/>
                <a:gd name="connsiteY72" fmla="*/ 2133600 h 3403600"/>
                <a:gd name="connsiteX73" fmla="*/ 287900 w 1642566"/>
                <a:gd name="connsiteY73" fmla="*/ 2201333 h 3403600"/>
                <a:gd name="connsiteX74" fmla="*/ 254033 w 1642566"/>
                <a:gd name="connsiteY74" fmla="*/ 2277533 h 3403600"/>
                <a:gd name="connsiteX75" fmla="*/ 228633 w 1642566"/>
                <a:gd name="connsiteY75" fmla="*/ 2328333 h 3403600"/>
                <a:gd name="connsiteX76" fmla="*/ 245566 w 1642566"/>
                <a:gd name="connsiteY76" fmla="*/ 2413000 h 3403600"/>
                <a:gd name="connsiteX77" fmla="*/ 279433 w 1642566"/>
                <a:gd name="connsiteY77" fmla="*/ 2463800 h 3403600"/>
                <a:gd name="connsiteX78" fmla="*/ 304833 w 1642566"/>
                <a:gd name="connsiteY78" fmla="*/ 2480733 h 3403600"/>
                <a:gd name="connsiteX79" fmla="*/ 355633 w 1642566"/>
                <a:gd name="connsiteY79" fmla="*/ 2497666 h 3403600"/>
                <a:gd name="connsiteX80" fmla="*/ 414900 w 1642566"/>
                <a:gd name="connsiteY80" fmla="*/ 2556933 h 3403600"/>
                <a:gd name="connsiteX81" fmla="*/ 440300 w 1642566"/>
                <a:gd name="connsiteY81" fmla="*/ 2573866 h 3403600"/>
                <a:gd name="connsiteX82" fmla="*/ 457233 w 1642566"/>
                <a:gd name="connsiteY82" fmla="*/ 2590800 h 3403600"/>
                <a:gd name="connsiteX83" fmla="*/ 465700 w 1642566"/>
                <a:gd name="connsiteY83" fmla="*/ 2616200 h 3403600"/>
                <a:gd name="connsiteX84" fmla="*/ 491100 w 1642566"/>
                <a:gd name="connsiteY84" fmla="*/ 2641600 h 3403600"/>
                <a:gd name="connsiteX85" fmla="*/ 508033 w 1642566"/>
                <a:gd name="connsiteY85" fmla="*/ 2667000 h 3403600"/>
                <a:gd name="connsiteX86" fmla="*/ 508033 w 1642566"/>
                <a:gd name="connsiteY86" fmla="*/ 2777066 h 3403600"/>
                <a:gd name="connsiteX87" fmla="*/ 491100 w 1642566"/>
                <a:gd name="connsiteY87" fmla="*/ 2802466 h 3403600"/>
                <a:gd name="connsiteX88" fmla="*/ 414900 w 1642566"/>
                <a:gd name="connsiteY88" fmla="*/ 2870200 h 3403600"/>
                <a:gd name="connsiteX89" fmla="*/ 397966 w 1642566"/>
                <a:gd name="connsiteY89" fmla="*/ 2887133 h 3403600"/>
                <a:gd name="connsiteX90" fmla="*/ 364100 w 1642566"/>
                <a:gd name="connsiteY90" fmla="*/ 2904066 h 3403600"/>
                <a:gd name="connsiteX91" fmla="*/ 321766 w 1642566"/>
                <a:gd name="connsiteY91" fmla="*/ 2946400 h 3403600"/>
                <a:gd name="connsiteX92" fmla="*/ 270966 w 1642566"/>
                <a:gd name="connsiteY92" fmla="*/ 2971800 h 3403600"/>
                <a:gd name="connsiteX93" fmla="*/ 220166 w 1642566"/>
                <a:gd name="connsiteY93" fmla="*/ 2997200 h 3403600"/>
                <a:gd name="connsiteX94" fmla="*/ 203233 w 1642566"/>
                <a:gd name="connsiteY94" fmla="*/ 3022600 h 3403600"/>
                <a:gd name="connsiteX95" fmla="*/ 228633 w 1642566"/>
                <a:gd name="connsiteY95" fmla="*/ 3132666 h 3403600"/>
                <a:gd name="connsiteX96" fmla="*/ 186300 w 1642566"/>
                <a:gd name="connsiteY96" fmla="*/ 3225800 h 3403600"/>
                <a:gd name="connsiteX97" fmla="*/ 160900 w 1642566"/>
                <a:gd name="connsiteY97" fmla="*/ 3234266 h 3403600"/>
                <a:gd name="connsiteX98" fmla="*/ 84700 w 1642566"/>
                <a:gd name="connsiteY98" fmla="*/ 3327400 h 3403600"/>
                <a:gd name="connsiteX99" fmla="*/ 67766 w 1642566"/>
                <a:gd name="connsiteY99" fmla="*/ 3378200 h 3403600"/>
                <a:gd name="connsiteX100" fmla="*/ 42366 w 1642566"/>
                <a:gd name="connsiteY100" fmla="*/ 3386666 h 3403600"/>
                <a:gd name="connsiteX101" fmla="*/ 33 w 1642566"/>
                <a:gd name="connsiteY101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51500 w 1642566"/>
                <a:gd name="connsiteY18" fmla="*/ 609600 h 3403600"/>
                <a:gd name="connsiteX19" fmla="*/ 1066833 w 1642566"/>
                <a:gd name="connsiteY19" fmla="*/ 635000 h 3403600"/>
                <a:gd name="connsiteX20" fmla="*/ 1058366 w 1642566"/>
                <a:gd name="connsiteY20" fmla="*/ 660400 h 3403600"/>
                <a:gd name="connsiteX21" fmla="*/ 1024500 w 1642566"/>
                <a:gd name="connsiteY21" fmla="*/ 711200 h 3403600"/>
                <a:gd name="connsiteX22" fmla="*/ 1016033 w 1642566"/>
                <a:gd name="connsiteY22" fmla="*/ 745066 h 3403600"/>
                <a:gd name="connsiteX23" fmla="*/ 1049900 w 1642566"/>
                <a:gd name="connsiteY23" fmla="*/ 804333 h 3403600"/>
                <a:gd name="connsiteX24" fmla="*/ 1075300 w 1642566"/>
                <a:gd name="connsiteY24" fmla="*/ 821266 h 3403600"/>
                <a:gd name="connsiteX25" fmla="*/ 1117633 w 1642566"/>
                <a:gd name="connsiteY25" fmla="*/ 863600 h 3403600"/>
                <a:gd name="connsiteX26" fmla="*/ 1151500 w 1642566"/>
                <a:gd name="connsiteY26" fmla="*/ 872066 h 3403600"/>
                <a:gd name="connsiteX27" fmla="*/ 1219233 w 1642566"/>
                <a:gd name="connsiteY27" fmla="*/ 897466 h 3403600"/>
                <a:gd name="connsiteX28" fmla="*/ 1244633 w 1642566"/>
                <a:gd name="connsiteY28" fmla="*/ 905933 h 3403600"/>
                <a:gd name="connsiteX29" fmla="*/ 1270033 w 1642566"/>
                <a:gd name="connsiteY29" fmla="*/ 897466 h 3403600"/>
                <a:gd name="connsiteX30" fmla="*/ 1363166 w 1642566"/>
                <a:gd name="connsiteY30" fmla="*/ 914400 h 3403600"/>
                <a:gd name="connsiteX31" fmla="*/ 1405500 w 1642566"/>
                <a:gd name="connsiteY31" fmla="*/ 948266 h 3403600"/>
                <a:gd name="connsiteX32" fmla="*/ 1422433 w 1642566"/>
                <a:gd name="connsiteY32" fmla="*/ 965200 h 3403600"/>
                <a:gd name="connsiteX33" fmla="*/ 1405500 w 1642566"/>
                <a:gd name="connsiteY33" fmla="*/ 1083733 h 3403600"/>
                <a:gd name="connsiteX34" fmla="*/ 1320833 w 1642566"/>
                <a:gd name="connsiteY34" fmla="*/ 1109133 h 3403600"/>
                <a:gd name="connsiteX35" fmla="*/ 1303900 w 1642566"/>
                <a:gd name="connsiteY35" fmla="*/ 1134533 h 3403600"/>
                <a:gd name="connsiteX36" fmla="*/ 1286966 w 1642566"/>
                <a:gd name="connsiteY36" fmla="*/ 1185333 h 3403600"/>
                <a:gd name="connsiteX37" fmla="*/ 1261566 w 1642566"/>
                <a:gd name="connsiteY37" fmla="*/ 1202266 h 3403600"/>
                <a:gd name="connsiteX38" fmla="*/ 1261566 w 1642566"/>
                <a:gd name="connsiteY38" fmla="*/ 1388533 h 3403600"/>
                <a:gd name="connsiteX39" fmla="*/ 1270033 w 1642566"/>
                <a:gd name="connsiteY39" fmla="*/ 1413933 h 3403600"/>
                <a:gd name="connsiteX40" fmla="*/ 1295433 w 1642566"/>
                <a:gd name="connsiteY40" fmla="*/ 1430866 h 3403600"/>
                <a:gd name="connsiteX41" fmla="*/ 1303900 w 1642566"/>
                <a:gd name="connsiteY41" fmla="*/ 1456266 h 3403600"/>
                <a:gd name="connsiteX42" fmla="*/ 1346233 w 1642566"/>
                <a:gd name="connsiteY42" fmla="*/ 1481666 h 3403600"/>
                <a:gd name="connsiteX43" fmla="*/ 1413966 w 1642566"/>
                <a:gd name="connsiteY43" fmla="*/ 1490133 h 3403600"/>
                <a:gd name="connsiteX44" fmla="*/ 1447833 w 1642566"/>
                <a:gd name="connsiteY44" fmla="*/ 1524000 h 3403600"/>
                <a:gd name="connsiteX45" fmla="*/ 1464766 w 1642566"/>
                <a:gd name="connsiteY45" fmla="*/ 1549400 h 3403600"/>
                <a:gd name="connsiteX46" fmla="*/ 1481700 w 1642566"/>
                <a:gd name="connsiteY46" fmla="*/ 1566333 h 3403600"/>
                <a:gd name="connsiteX47" fmla="*/ 1490166 w 1642566"/>
                <a:gd name="connsiteY47" fmla="*/ 1591733 h 3403600"/>
                <a:gd name="connsiteX48" fmla="*/ 1473233 w 1642566"/>
                <a:gd name="connsiteY48" fmla="*/ 1617133 h 3403600"/>
                <a:gd name="connsiteX49" fmla="*/ 1405500 w 1642566"/>
                <a:gd name="connsiteY49" fmla="*/ 1642533 h 3403600"/>
                <a:gd name="connsiteX50" fmla="*/ 1159966 w 1642566"/>
                <a:gd name="connsiteY50" fmla="*/ 1634066 h 3403600"/>
                <a:gd name="connsiteX51" fmla="*/ 1092233 w 1642566"/>
                <a:gd name="connsiteY51" fmla="*/ 1634066 h 3403600"/>
                <a:gd name="connsiteX52" fmla="*/ 1080591 w 1642566"/>
                <a:gd name="connsiteY52" fmla="*/ 1581678 h 3403600"/>
                <a:gd name="connsiteX53" fmla="*/ 1023971 w 1642566"/>
                <a:gd name="connsiteY53" fmla="*/ 1622425 h 3403600"/>
                <a:gd name="connsiteX54" fmla="*/ 977933 w 1642566"/>
                <a:gd name="connsiteY54" fmla="*/ 1652058 h 3403600"/>
                <a:gd name="connsiteX55" fmla="*/ 916020 w 1642566"/>
                <a:gd name="connsiteY55" fmla="*/ 1715029 h 3403600"/>
                <a:gd name="connsiteX56" fmla="*/ 914433 w 1642566"/>
                <a:gd name="connsiteY56" fmla="*/ 1769533 h 3403600"/>
                <a:gd name="connsiteX57" fmla="*/ 855166 w 1642566"/>
                <a:gd name="connsiteY57" fmla="*/ 1820333 h 3403600"/>
                <a:gd name="connsiteX58" fmla="*/ 829766 w 1642566"/>
                <a:gd name="connsiteY58" fmla="*/ 1845733 h 3403600"/>
                <a:gd name="connsiteX59" fmla="*/ 821300 w 1642566"/>
                <a:gd name="connsiteY59" fmla="*/ 1947333 h 3403600"/>
                <a:gd name="connsiteX60" fmla="*/ 829766 w 1642566"/>
                <a:gd name="connsiteY60" fmla="*/ 1972733 h 3403600"/>
                <a:gd name="connsiteX61" fmla="*/ 821300 w 1642566"/>
                <a:gd name="connsiteY61" fmla="*/ 2082800 h 3403600"/>
                <a:gd name="connsiteX62" fmla="*/ 795900 w 1642566"/>
                <a:gd name="connsiteY62" fmla="*/ 2133600 h 3403600"/>
                <a:gd name="connsiteX63" fmla="*/ 753566 w 1642566"/>
                <a:gd name="connsiteY63" fmla="*/ 2142066 h 3403600"/>
                <a:gd name="connsiteX64" fmla="*/ 728166 w 1642566"/>
                <a:gd name="connsiteY64" fmla="*/ 2150533 h 3403600"/>
                <a:gd name="connsiteX65" fmla="*/ 685833 w 1642566"/>
                <a:gd name="connsiteY65" fmla="*/ 2159000 h 3403600"/>
                <a:gd name="connsiteX66" fmla="*/ 651966 w 1642566"/>
                <a:gd name="connsiteY66" fmla="*/ 2167466 h 3403600"/>
                <a:gd name="connsiteX67" fmla="*/ 558833 w 1642566"/>
                <a:gd name="connsiteY67" fmla="*/ 2159000 h 3403600"/>
                <a:gd name="connsiteX68" fmla="*/ 508033 w 1642566"/>
                <a:gd name="connsiteY68" fmla="*/ 2125133 h 3403600"/>
                <a:gd name="connsiteX69" fmla="*/ 457233 w 1642566"/>
                <a:gd name="connsiteY69" fmla="*/ 2099733 h 3403600"/>
                <a:gd name="connsiteX70" fmla="*/ 406433 w 1642566"/>
                <a:gd name="connsiteY70" fmla="*/ 2108200 h 3403600"/>
                <a:gd name="connsiteX71" fmla="*/ 355633 w 1642566"/>
                <a:gd name="connsiteY71" fmla="*/ 2125133 h 3403600"/>
                <a:gd name="connsiteX72" fmla="*/ 313300 w 1642566"/>
                <a:gd name="connsiteY72" fmla="*/ 2133600 h 3403600"/>
                <a:gd name="connsiteX73" fmla="*/ 287900 w 1642566"/>
                <a:gd name="connsiteY73" fmla="*/ 2201333 h 3403600"/>
                <a:gd name="connsiteX74" fmla="*/ 254033 w 1642566"/>
                <a:gd name="connsiteY74" fmla="*/ 2277533 h 3403600"/>
                <a:gd name="connsiteX75" fmla="*/ 228633 w 1642566"/>
                <a:gd name="connsiteY75" fmla="*/ 2328333 h 3403600"/>
                <a:gd name="connsiteX76" fmla="*/ 245566 w 1642566"/>
                <a:gd name="connsiteY76" fmla="*/ 2413000 h 3403600"/>
                <a:gd name="connsiteX77" fmla="*/ 279433 w 1642566"/>
                <a:gd name="connsiteY77" fmla="*/ 2463800 h 3403600"/>
                <a:gd name="connsiteX78" fmla="*/ 304833 w 1642566"/>
                <a:gd name="connsiteY78" fmla="*/ 2480733 h 3403600"/>
                <a:gd name="connsiteX79" fmla="*/ 355633 w 1642566"/>
                <a:gd name="connsiteY79" fmla="*/ 2497666 h 3403600"/>
                <a:gd name="connsiteX80" fmla="*/ 414900 w 1642566"/>
                <a:gd name="connsiteY80" fmla="*/ 2556933 h 3403600"/>
                <a:gd name="connsiteX81" fmla="*/ 440300 w 1642566"/>
                <a:gd name="connsiteY81" fmla="*/ 2573866 h 3403600"/>
                <a:gd name="connsiteX82" fmla="*/ 457233 w 1642566"/>
                <a:gd name="connsiteY82" fmla="*/ 2590800 h 3403600"/>
                <a:gd name="connsiteX83" fmla="*/ 465700 w 1642566"/>
                <a:gd name="connsiteY83" fmla="*/ 2616200 h 3403600"/>
                <a:gd name="connsiteX84" fmla="*/ 491100 w 1642566"/>
                <a:gd name="connsiteY84" fmla="*/ 2641600 h 3403600"/>
                <a:gd name="connsiteX85" fmla="*/ 508033 w 1642566"/>
                <a:gd name="connsiteY85" fmla="*/ 2667000 h 3403600"/>
                <a:gd name="connsiteX86" fmla="*/ 508033 w 1642566"/>
                <a:gd name="connsiteY86" fmla="*/ 2777066 h 3403600"/>
                <a:gd name="connsiteX87" fmla="*/ 491100 w 1642566"/>
                <a:gd name="connsiteY87" fmla="*/ 2802466 h 3403600"/>
                <a:gd name="connsiteX88" fmla="*/ 414900 w 1642566"/>
                <a:gd name="connsiteY88" fmla="*/ 2870200 h 3403600"/>
                <a:gd name="connsiteX89" fmla="*/ 397966 w 1642566"/>
                <a:gd name="connsiteY89" fmla="*/ 2887133 h 3403600"/>
                <a:gd name="connsiteX90" fmla="*/ 364100 w 1642566"/>
                <a:gd name="connsiteY90" fmla="*/ 2904066 h 3403600"/>
                <a:gd name="connsiteX91" fmla="*/ 321766 w 1642566"/>
                <a:gd name="connsiteY91" fmla="*/ 2946400 h 3403600"/>
                <a:gd name="connsiteX92" fmla="*/ 270966 w 1642566"/>
                <a:gd name="connsiteY92" fmla="*/ 2971800 h 3403600"/>
                <a:gd name="connsiteX93" fmla="*/ 220166 w 1642566"/>
                <a:gd name="connsiteY93" fmla="*/ 2997200 h 3403600"/>
                <a:gd name="connsiteX94" fmla="*/ 203233 w 1642566"/>
                <a:gd name="connsiteY94" fmla="*/ 3022600 h 3403600"/>
                <a:gd name="connsiteX95" fmla="*/ 228633 w 1642566"/>
                <a:gd name="connsiteY95" fmla="*/ 3132666 h 3403600"/>
                <a:gd name="connsiteX96" fmla="*/ 186300 w 1642566"/>
                <a:gd name="connsiteY96" fmla="*/ 3225800 h 3403600"/>
                <a:gd name="connsiteX97" fmla="*/ 160900 w 1642566"/>
                <a:gd name="connsiteY97" fmla="*/ 3234266 h 3403600"/>
                <a:gd name="connsiteX98" fmla="*/ 84700 w 1642566"/>
                <a:gd name="connsiteY98" fmla="*/ 3327400 h 3403600"/>
                <a:gd name="connsiteX99" fmla="*/ 67766 w 1642566"/>
                <a:gd name="connsiteY99" fmla="*/ 3378200 h 3403600"/>
                <a:gd name="connsiteX100" fmla="*/ 42366 w 1642566"/>
                <a:gd name="connsiteY100" fmla="*/ 3386666 h 3403600"/>
                <a:gd name="connsiteX101" fmla="*/ 33 w 1642566"/>
                <a:gd name="connsiteY101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51500 w 1642566"/>
                <a:gd name="connsiteY18" fmla="*/ 609600 h 3403600"/>
                <a:gd name="connsiteX19" fmla="*/ 1066833 w 1642566"/>
                <a:gd name="connsiteY19" fmla="*/ 635000 h 3403600"/>
                <a:gd name="connsiteX20" fmla="*/ 1058366 w 1642566"/>
                <a:gd name="connsiteY20" fmla="*/ 660400 h 3403600"/>
                <a:gd name="connsiteX21" fmla="*/ 1024500 w 1642566"/>
                <a:gd name="connsiteY21" fmla="*/ 711200 h 3403600"/>
                <a:gd name="connsiteX22" fmla="*/ 1016033 w 1642566"/>
                <a:gd name="connsiteY22" fmla="*/ 745066 h 3403600"/>
                <a:gd name="connsiteX23" fmla="*/ 1049900 w 1642566"/>
                <a:gd name="connsiteY23" fmla="*/ 804333 h 3403600"/>
                <a:gd name="connsiteX24" fmla="*/ 1075300 w 1642566"/>
                <a:gd name="connsiteY24" fmla="*/ 821266 h 3403600"/>
                <a:gd name="connsiteX25" fmla="*/ 1117633 w 1642566"/>
                <a:gd name="connsiteY25" fmla="*/ 863600 h 3403600"/>
                <a:gd name="connsiteX26" fmla="*/ 1151500 w 1642566"/>
                <a:gd name="connsiteY26" fmla="*/ 872066 h 3403600"/>
                <a:gd name="connsiteX27" fmla="*/ 1219233 w 1642566"/>
                <a:gd name="connsiteY27" fmla="*/ 897466 h 3403600"/>
                <a:gd name="connsiteX28" fmla="*/ 1244633 w 1642566"/>
                <a:gd name="connsiteY28" fmla="*/ 905933 h 3403600"/>
                <a:gd name="connsiteX29" fmla="*/ 1270033 w 1642566"/>
                <a:gd name="connsiteY29" fmla="*/ 897466 h 3403600"/>
                <a:gd name="connsiteX30" fmla="*/ 1363166 w 1642566"/>
                <a:gd name="connsiteY30" fmla="*/ 914400 h 3403600"/>
                <a:gd name="connsiteX31" fmla="*/ 1405500 w 1642566"/>
                <a:gd name="connsiteY31" fmla="*/ 948266 h 3403600"/>
                <a:gd name="connsiteX32" fmla="*/ 1422433 w 1642566"/>
                <a:gd name="connsiteY32" fmla="*/ 965200 h 3403600"/>
                <a:gd name="connsiteX33" fmla="*/ 1405500 w 1642566"/>
                <a:gd name="connsiteY33" fmla="*/ 1083733 h 3403600"/>
                <a:gd name="connsiteX34" fmla="*/ 1320833 w 1642566"/>
                <a:gd name="connsiteY34" fmla="*/ 1109133 h 3403600"/>
                <a:gd name="connsiteX35" fmla="*/ 1303900 w 1642566"/>
                <a:gd name="connsiteY35" fmla="*/ 1134533 h 3403600"/>
                <a:gd name="connsiteX36" fmla="*/ 1286966 w 1642566"/>
                <a:gd name="connsiteY36" fmla="*/ 1185333 h 3403600"/>
                <a:gd name="connsiteX37" fmla="*/ 1261566 w 1642566"/>
                <a:gd name="connsiteY37" fmla="*/ 1202266 h 3403600"/>
                <a:gd name="connsiteX38" fmla="*/ 1261566 w 1642566"/>
                <a:gd name="connsiteY38" fmla="*/ 1388533 h 3403600"/>
                <a:gd name="connsiteX39" fmla="*/ 1270033 w 1642566"/>
                <a:gd name="connsiteY39" fmla="*/ 1413933 h 3403600"/>
                <a:gd name="connsiteX40" fmla="*/ 1295433 w 1642566"/>
                <a:gd name="connsiteY40" fmla="*/ 1430866 h 3403600"/>
                <a:gd name="connsiteX41" fmla="*/ 1303900 w 1642566"/>
                <a:gd name="connsiteY41" fmla="*/ 1456266 h 3403600"/>
                <a:gd name="connsiteX42" fmla="*/ 1346233 w 1642566"/>
                <a:gd name="connsiteY42" fmla="*/ 1481666 h 3403600"/>
                <a:gd name="connsiteX43" fmla="*/ 1413966 w 1642566"/>
                <a:gd name="connsiteY43" fmla="*/ 1490133 h 3403600"/>
                <a:gd name="connsiteX44" fmla="*/ 1447833 w 1642566"/>
                <a:gd name="connsiteY44" fmla="*/ 1524000 h 3403600"/>
                <a:gd name="connsiteX45" fmla="*/ 1464766 w 1642566"/>
                <a:gd name="connsiteY45" fmla="*/ 1549400 h 3403600"/>
                <a:gd name="connsiteX46" fmla="*/ 1481700 w 1642566"/>
                <a:gd name="connsiteY46" fmla="*/ 1566333 h 3403600"/>
                <a:gd name="connsiteX47" fmla="*/ 1490166 w 1642566"/>
                <a:gd name="connsiteY47" fmla="*/ 1591733 h 3403600"/>
                <a:gd name="connsiteX48" fmla="*/ 1473233 w 1642566"/>
                <a:gd name="connsiteY48" fmla="*/ 1617133 h 3403600"/>
                <a:gd name="connsiteX49" fmla="*/ 1405500 w 1642566"/>
                <a:gd name="connsiteY49" fmla="*/ 1642533 h 3403600"/>
                <a:gd name="connsiteX50" fmla="*/ 1159966 w 1642566"/>
                <a:gd name="connsiteY50" fmla="*/ 1634066 h 3403600"/>
                <a:gd name="connsiteX51" fmla="*/ 1157320 w 1642566"/>
                <a:gd name="connsiteY51" fmla="*/ 1559453 h 3403600"/>
                <a:gd name="connsiteX52" fmla="*/ 1080591 w 1642566"/>
                <a:gd name="connsiteY52" fmla="*/ 1581678 h 3403600"/>
                <a:gd name="connsiteX53" fmla="*/ 1023971 w 1642566"/>
                <a:gd name="connsiteY53" fmla="*/ 1622425 h 3403600"/>
                <a:gd name="connsiteX54" fmla="*/ 977933 w 1642566"/>
                <a:gd name="connsiteY54" fmla="*/ 1652058 h 3403600"/>
                <a:gd name="connsiteX55" fmla="*/ 916020 w 1642566"/>
                <a:gd name="connsiteY55" fmla="*/ 1715029 h 3403600"/>
                <a:gd name="connsiteX56" fmla="*/ 914433 w 1642566"/>
                <a:gd name="connsiteY56" fmla="*/ 1769533 h 3403600"/>
                <a:gd name="connsiteX57" fmla="*/ 855166 w 1642566"/>
                <a:gd name="connsiteY57" fmla="*/ 1820333 h 3403600"/>
                <a:gd name="connsiteX58" fmla="*/ 829766 w 1642566"/>
                <a:gd name="connsiteY58" fmla="*/ 1845733 h 3403600"/>
                <a:gd name="connsiteX59" fmla="*/ 821300 w 1642566"/>
                <a:gd name="connsiteY59" fmla="*/ 1947333 h 3403600"/>
                <a:gd name="connsiteX60" fmla="*/ 829766 w 1642566"/>
                <a:gd name="connsiteY60" fmla="*/ 1972733 h 3403600"/>
                <a:gd name="connsiteX61" fmla="*/ 821300 w 1642566"/>
                <a:gd name="connsiteY61" fmla="*/ 2082800 h 3403600"/>
                <a:gd name="connsiteX62" fmla="*/ 795900 w 1642566"/>
                <a:gd name="connsiteY62" fmla="*/ 2133600 h 3403600"/>
                <a:gd name="connsiteX63" fmla="*/ 753566 w 1642566"/>
                <a:gd name="connsiteY63" fmla="*/ 2142066 h 3403600"/>
                <a:gd name="connsiteX64" fmla="*/ 728166 w 1642566"/>
                <a:gd name="connsiteY64" fmla="*/ 2150533 h 3403600"/>
                <a:gd name="connsiteX65" fmla="*/ 685833 w 1642566"/>
                <a:gd name="connsiteY65" fmla="*/ 2159000 h 3403600"/>
                <a:gd name="connsiteX66" fmla="*/ 651966 w 1642566"/>
                <a:gd name="connsiteY66" fmla="*/ 2167466 h 3403600"/>
                <a:gd name="connsiteX67" fmla="*/ 558833 w 1642566"/>
                <a:gd name="connsiteY67" fmla="*/ 2159000 h 3403600"/>
                <a:gd name="connsiteX68" fmla="*/ 508033 w 1642566"/>
                <a:gd name="connsiteY68" fmla="*/ 2125133 h 3403600"/>
                <a:gd name="connsiteX69" fmla="*/ 457233 w 1642566"/>
                <a:gd name="connsiteY69" fmla="*/ 2099733 h 3403600"/>
                <a:gd name="connsiteX70" fmla="*/ 406433 w 1642566"/>
                <a:gd name="connsiteY70" fmla="*/ 2108200 h 3403600"/>
                <a:gd name="connsiteX71" fmla="*/ 355633 w 1642566"/>
                <a:gd name="connsiteY71" fmla="*/ 2125133 h 3403600"/>
                <a:gd name="connsiteX72" fmla="*/ 313300 w 1642566"/>
                <a:gd name="connsiteY72" fmla="*/ 2133600 h 3403600"/>
                <a:gd name="connsiteX73" fmla="*/ 287900 w 1642566"/>
                <a:gd name="connsiteY73" fmla="*/ 2201333 h 3403600"/>
                <a:gd name="connsiteX74" fmla="*/ 254033 w 1642566"/>
                <a:gd name="connsiteY74" fmla="*/ 2277533 h 3403600"/>
                <a:gd name="connsiteX75" fmla="*/ 228633 w 1642566"/>
                <a:gd name="connsiteY75" fmla="*/ 2328333 h 3403600"/>
                <a:gd name="connsiteX76" fmla="*/ 245566 w 1642566"/>
                <a:gd name="connsiteY76" fmla="*/ 2413000 h 3403600"/>
                <a:gd name="connsiteX77" fmla="*/ 279433 w 1642566"/>
                <a:gd name="connsiteY77" fmla="*/ 2463800 h 3403600"/>
                <a:gd name="connsiteX78" fmla="*/ 304833 w 1642566"/>
                <a:gd name="connsiteY78" fmla="*/ 2480733 h 3403600"/>
                <a:gd name="connsiteX79" fmla="*/ 355633 w 1642566"/>
                <a:gd name="connsiteY79" fmla="*/ 2497666 h 3403600"/>
                <a:gd name="connsiteX80" fmla="*/ 414900 w 1642566"/>
                <a:gd name="connsiteY80" fmla="*/ 2556933 h 3403600"/>
                <a:gd name="connsiteX81" fmla="*/ 440300 w 1642566"/>
                <a:gd name="connsiteY81" fmla="*/ 2573866 h 3403600"/>
                <a:gd name="connsiteX82" fmla="*/ 457233 w 1642566"/>
                <a:gd name="connsiteY82" fmla="*/ 2590800 h 3403600"/>
                <a:gd name="connsiteX83" fmla="*/ 465700 w 1642566"/>
                <a:gd name="connsiteY83" fmla="*/ 2616200 h 3403600"/>
                <a:gd name="connsiteX84" fmla="*/ 491100 w 1642566"/>
                <a:gd name="connsiteY84" fmla="*/ 2641600 h 3403600"/>
                <a:gd name="connsiteX85" fmla="*/ 508033 w 1642566"/>
                <a:gd name="connsiteY85" fmla="*/ 2667000 h 3403600"/>
                <a:gd name="connsiteX86" fmla="*/ 508033 w 1642566"/>
                <a:gd name="connsiteY86" fmla="*/ 2777066 h 3403600"/>
                <a:gd name="connsiteX87" fmla="*/ 491100 w 1642566"/>
                <a:gd name="connsiteY87" fmla="*/ 2802466 h 3403600"/>
                <a:gd name="connsiteX88" fmla="*/ 414900 w 1642566"/>
                <a:gd name="connsiteY88" fmla="*/ 2870200 h 3403600"/>
                <a:gd name="connsiteX89" fmla="*/ 397966 w 1642566"/>
                <a:gd name="connsiteY89" fmla="*/ 2887133 h 3403600"/>
                <a:gd name="connsiteX90" fmla="*/ 364100 w 1642566"/>
                <a:gd name="connsiteY90" fmla="*/ 2904066 h 3403600"/>
                <a:gd name="connsiteX91" fmla="*/ 321766 w 1642566"/>
                <a:gd name="connsiteY91" fmla="*/ 2946400 h 3403600"/>
                <a:gd name="connsiteX92" fmla="*/ 270966 w 1642566"/>
                <a:gd name="connsiteY92" fmla="*/ 2971800 h 3403600"/>
                <a:gd name="connsiteX93" fmla="*/ 220166 w 1642566"/>
                <a:gd name="connsiteY93" fmla="*/ 2997200 h 3403600"/>
                <a:gd name="connsiteX94" fmla="*/ 203233 w 1642566"/>
                <a:gd name="connsiteY94" fmla="*/ 3022600 h 3403600"/>
                <a:gd name="connsiteX95" fmla="*/ 228633 w 1642566"/>
                <a:gd name="connsiteY95" fmla="*/ 3132666 h 3403600"/>
                <a:gd name="connsiteX96" fmla="*/ 186300 w 1642566"/>
                <a:gd name="connsiteY96" fmla="*/ 3225800 h 3403600"/>
                <a:gd name="connsiteX97" fmla="*/ 160900 w 1642566"/>
                <a:gd name="connsiteY97" fmla="*/ 3234266 h 3403600"/>
                <a:gd name="connsiteX98" fmla="*/ 84700 w 1642566"/>
                <a:gd name="connsiteY98" fmla="*/ 3327400 h 3403600"/>
                <a:gd name="connsiteX99" fmla="*/ 67766 w 1642566"/>
                <a:gd name="connsiteY99" fmla="*/ 3378200 h 3403600"/>
                <a:gd name="connsiteX100" fmla="*/ 42366 w 1642566"/>
                <a:gd name="connsiteY100" fmla="*/ 3386666 h 3403600"/>
                <a:gd name="connsiteX101" fmla="*/ 33 w 1642566"/>
                <a:gd name="connsiteY101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51500 w 1642566"/>
                <a:gd name="connsiteY18" fmla="*/ 609600 h 3403600"/>
                <a:gd name="connsiteX19" fmla="*/ 1066833 w 1642566"/>
                <a:gd name="connsiteY19" fmla="*/ 635000 h 3403600"/>
                <a:gd name="connsiteX20" fmla="*/ 1058366 w 1642566"/>
                <a:gd name="connsiteY20" fmla="*/ 660400 h 3403600"/>
                <a:gd name="connsiteX21" fmla="*/ 1024500 w 1642566"/>
                <a:gd name="connsiteY21" fmla="*/ 711200 h 3403600"/>
                <a:gd name="connsiteX22" fmla="*/ 1016033 w 1642566"/>
                <a:gd name="connsiteY22" fmla="*/ 745066 h 3403600"/>
                <a:gd name="connsiteX23" fmla="*/ 1049900 w 1642566"/>
                <a:gd name="connsiteY23" fmla="*/ 804333 h 3403600"/>
                <a:gd name="connsiteX24" fmla="*/ 1075300 w 1642566"/>
                <a:gd name="connsiteY24" fmla="*/ 821266 h 3403600"/>
                <a:gd name="connsiteX25" fmla="*/ 1117633 w 1642566"/>
                <a:gd name="connsiteY25" fmla="*/ 863600 h 3403600"/>
                <a:gd name="connsiteX26" fmla="*/ 1151500 w 1642566"/>
                <a:gd name="connsiteY26" fmla="*/ 872066 h 3403600"/>
                <a:gd name="connsiteX27" fmla="*/ 1219233 w 1642566"/>
                <a:gd name="connsiteY27" fmla="*/ 897466 h 3403600"/>
                <a:gd name="connsiteX28" fmla="*/ 1244633 w 1642566"/>
                <a:gd name="connsiteY28" fmla="*/ 905933 h 3403600"/>
                <a:gd name="connsiteX29" fmla="*/ 1270033 w 1642566"/>
                <a:gd name="connsiteY29" fmla="*/ 897466 h 3403600"/>
                <a:gd name="connsiteX30" fmla="*/ 1363166 w 1642566"/>
                <a:gd name="connsiteY30" fmla="*/ 914400 h 3403600"/>
                <a:gd name="connsiteX31" fmla="*/ 1405500 w 1642566"/>
                <a:gd name="connsiteY31" fmla="*/ 948266 h 3403600"/>
                <a:gd name="connsiteX32" fmla="*/ 1422433 w 1642566"/>
                <a:gd name="connsiteY32" fmla="*/ 965200 h 3403600"/>
                <a:gd name="connsiteX33" fmla="*/ 1405500 w 1642566"/>
                <a:gd name="connsiteY33" fmla="*/ 1083733 h 3403600"/>
                <a:gd name="connsiteX34" fmla="*/ 1320833 w 1642566"/>
                <a:gd name="connsiteY34" fmla="*/ 1109133 h 3403600"/>
                <a:gd name="connsiteX35" fmla="*/ 1303900 w 1642566"/>
                <a:gd name="connsiteY35" fmla="*/ 1134533 h 3403600"/>
                <a:gd name="connsiteX36" fmla="*/ 1286966 w 1642566"/>
                <a:gd name="connsiteY36" fmla="*/ 1185333 h 3403600"/>
                <a:gd name="connsiteX37" fmla="*/ 1261566 w 1642566"/>
                <a:gd name="connsiteY37" fmla="*/ 1202266 h 3403600"/>
                <a:gd name="connsiteX38" fmla="*/ 1261566 w 1642566"/>
                <a:gd name="connsiteY38" fmla="*/ 1388533 h 3403600"/>
                <a:gd name="connsiteX39" fmla="*/ 1270033 w 1642566"/>
                <a:gd name="connsiteY39" fmla="*/ 1413933 h 3403600"/>
                <a:gd name="connsiteX40" fmla="*/ 1295433 w 1642566"/>
                <a:gd name="connsiteY40" fmla="*/ 1430866 h 3403600"/>
                <a:gd name="connsiteX41" fmla="*/ 1303900 w 1642566"/>
                <a:gd name="connsiteY41" fmla="*/ 1456266 h 3403600"/>
                <a:gd name="connsiteX42" fmla="*/ 1346233 w 1642566"/>
                <a:gd name="connsiteY42" fmla="*/ 1481666 h 3403600"/>
                <a:gd name="connsiteX43" fmla="*/ 1413966 w 1642566"/>
                <a:gd name="connsiteY43" fmla="*/ 1490133 h 3403600"/>
                <a:gd name="connsiteX44" fmla="*/ 1447833 w 1642566"/>
                <a:gd name="connsiteY44" fmla="*/ 1524000 h 3403600"/>
                <a:gd name="connsiteX45" fmla="*/ 1464766 w 1642566"/>
                <a:gd name="connsiteY45" fmla="*/ 1549400 h 3403600"/>
                <a:gd name="connsiteX46" fmla="*/ 1481700 w 1642566"/>
                <a:gd name="connsiteY46" fmla="*/ 1566333 h 3403600"/>
                <a:gd name="connsiteX47" fmla="*/ 1490166 w 1642566"/>
                <a:gd name="connsiteY47" fmla="*/ 1591733 h 3403600"/>
                <a:gd name="connsiteX48" fmla="*/ 1473233 w 1642566"/>
                <a:gd name="connsiteY48" fmla="*/ 1617133 h 3403600"/>
                <a:gd name="connsiteX49" fmla="*/ 1405500 w 1642566"/>
                <a:gd name="connsiteY49" fmla="*/ 1642533 h 3403600"/>
                <a:gd name="connsiteX50" fmla="*/ 1159966 w 1642566"/>
                <a:gd name="connsiteY50" fmla="*/ 1634066 h 3403600"/>
                <a:gd name="connsiteX51" fmla="*/ 1157320 w 1642566"/>
                <a:gd name="connsiteY51" fmla="*/ 1559453 h 3403600"/>
                <a:gd name="connsiteX52" fmla="*/ 1066303 w 1642566"/>
                <a:gd name="connsiteY52" fmla="*/ 1559453 h 3403600"/>
                <a:gd name="connsiteX53" fmla="*/ 1023971 w 1642566"/>
                <a:gd name="connsiteY53" fmla="*/ 1622425 h 3403600"/>
                <a:gd name="connsiteX54" fmla="*/ 977933 w 1642566"/>
                <a:gd name="connsiteY54" fmla="*/ 1652058 h 3403600"/>
                <a:gd name="connsiteX55" fmla="*/ 916020 w 1642566"/>
                <a:gd name="connsiteY55" fmla="*/ 1715029 h 3403600"/>
                <a:gd name="connsiteX56" fmla="*/ 914433 w 1642566"/>
                <a:gd name="connsiteY56" fmla="*/ 1769533 h 3403600"/>
                <a:gd name="connsiteX57" fmla="*/ 855166 w 1642566"/>
                <a:gd name="connsiteY57" fmla="*/ 1820333 h 3403600"/>
                <a:gd name="connsiteX58" fmla="*/ 829766 w 1642566"/>
                <a:gd name="connsiteY58" fmla="*/ 1845733 h 3403600"/>
                <a:gd name="connsiteX59" fmla="*/ 821300 w 1642566"/>
                <a:gd name="connsiteY59" fmla="*/ 1947333 h 3403600"/>
                <a:gd name="connsiteX60" fmla="*/ 829766 w 1642566"/>
                <a:gd name="connsiteY60" fmla="*/ 1972733 h 3403600"/>
                <a:gd name="connsiteX61" fmla="*/ 821300 w 1642566"/>
                <a:gd name="connsiteY61" fmla="*/ 2082800 h 3403600"/>
                <a:gd name="connsiteX62" fmla="*/ 795900 w 1642566"/>
                <a:gd name="connsiteY62" fmla="*/ 2133600 h 3403600"/>
                <a:gd name="connsiteX63" fmla="*/ 753566 w 1642566"/>
                <a:gd name="connsiteY63" fmla="*/ 2142066 h 3403600"/>
                <a:gd name="connsiteX64" fmla="*/ 728166 w 1642566"/>
                <a:gd name="connsiteY64" fmla="*/ 2150533 h 3403600"/>
                <a:gd name="connsiteX65" fmla="*/ 685833 w 1642566"/>
                <a:gd name="connsiteY65" fmla="*/ 2159000 h 3403600"/>
                <a:gd name="connsiteX66" fmla="*/ 651966 w 1642566"/>
                <a:gd name="connsiteY66" fmla="*/ 2167466 h 3403600"/>
                <a:gd name="connsiteX67" fmla="*/ 558833 w 1642566"/>
                <a:gd name="connsiteY67" fmla="*/ 2159000 h 3403600"/>
                <a:gd name="connsiteX68" fmla="*/ 508033 w 1642566"/>
                <a:gd name="connsiteY68" fmla="*/ 2125133 h 3403600"/>
                <a:gd name="connsiteX69" fmla="*/ 457233 w 1642566"/>
                <a:gd name="connsiteY69" fmla="*/ 2099733 h 3403600"/>
                <a:gd name="connsiteX70" fmla="*/ 406433 w 1642566"/>
                <a:gd name="connsiteY70" fmla="*/ 2108200 h 3403600"/>
                <a:gd name="connsiteX71" fmla="*/ 355633 w 1642566"/>
                <a:gd name="connsiteY71" fmla="*/ 2125133 h 3403600"/>
                <a:gd name="connsiteX72" fmla="*/ 313300 w 1642566"/>
                <a:gd name="connsiteY72" fmla="*/ 2133600 h 3403600"/>
                <a:gd name="connsiteX73" fmla="*/ 287900 w 1642566"/>
                <a:gd name="connsiteY73" fmla="*/ 2201333 h 3403600"/>
                <a:gd name="connsiteX74" fmla="*/ 254033 w 1642566"/>
                <a:gd name="connsiteY74" fmla="*/ 2277533 h 3403600"/>
                <a:gd name="connsiteX75" fmla="*/ 228633 w 1642566"/>
                <a:gd name="connsiteY75" fmla="*/ 2328333 h 3403600"/>
                <a:gd name="connsiteX76" fmla="*/ 245566 w 1642566"/>
                <a:gd name="connsiteY76" fmla="*/ 2413000 h 3403600"/>
                <a:gd name="connsiteX77" fmla="*/ 279433 w 1642566"/>
                <a:gd name="connsiteY77" fmla="*/ 2463800 h 3403600"/>
                <a:gd name="connsiteX78" fmla="*/ 304833 w 1642566"/>
                <a:gd name="connsiteY78" fmla="*/ 2480733 h 3403600"/>
                <a:gd name="connsiteX79" fmla="*/ 355633 w 1642566"/>
                <a:gd name="connsiteY79" fmla="*/ 2497666 h 3403600"/>
                <a:gd name="connsiteX80" fmla="*/ 414900 w 1642566"/>
                <a:gd name="connsiteY80" fmla="*/ 2556933 h 3403600"/>
                <a:gd name="connsiteX81" fmla="*/ 440300 w 1642566"/>
                <a:gd name="connsiteY81" fmla="*/ 2573866 h 3403600"/>
                <a:gd name="connsiteX82" fmla="*/ 457233 w 1642566"/>
                <a:gd name="connsiteY82" fmla="*/ 2590800 h 3403600"/>
                <a:gd name="connsiteX83" fmla="*/ 465700 w 1642566"/>
                <a:gd name="connsiteY83" fmla="*/ 2616200 h 3403600"/>
                <a:gd name="connsiteX84" fmla="*/ 491100 w 1642566"/>
                <a:gd name="connsiteY84" fmla="*/ 2641600 h 3403600"/>
                <a:gd name="connsiteX85" fmla="*/ 508033 w 1642566"/>
                <a:gd name="connsiteY85" fmla="*/ 2667000 h 3403600"/>
                <a:gd name="connsiteX86" fmla="*/ 508033 w 1642566"/>
                <a:gd name="connsiteY86" fmla="*/ 2777066 h 3403600"/>
                <a:gd name="connsiteX87" fmla="*/ 491100 w 1642566"/>
                <a:gd name="connsiteY87" fmla="*/ 2802466 h 3403600"/>
                <a:gd name="connsiteX88" fmla="*/ 414900 w 1642566"/>
                <a:gd name="connsiteY88" fmla="*/ 2870200 h 3403600"/>
                <a:gd name="connsiteX89" fmla="*/ 397966 w 1642566"/>
                <a:gd name="connsiteY89" fmla="*/ 2887133 h 3403600"/>
                <a:gd name="connsiteX90" fmla="*/ 364100 w 1642566"/>
                <a:gd name="connsiteY90" fmla="*/ 2904066 h 3403600"/>
                <a:gd name="connsiteX91" fmla="*/ 321766 w 1642566"/>
                <a:gd name="connsiteY91" fmla="*/ 2946400 h 3403600"/>
                <a:gd name="connsiteX92" fmla="*/ 270966 w 1642566"/>
                <a:gd name="connsiteY92" fmla="*/ 2971800 h 3403600"/>
                <a:gd name="connsiteX93" fmla="*/ 220166 w 1642566"/>
                <a:gd name="connsiteY93" fmla="*/ 2997200 h 3403600"/>
                <a:gd name="connsiteX94" fmla="*/ 203233 w 1642566"/>
                <a:gd name="connsiteY94" fmla="*/ 3022600 h 3403600"/>
                <a:gd name="connsiteX95" fmla="*/ 228633 w 1642566"/>
                <a:gd name="connsiteY95" fmla="*/ 3132666 h 3403600"/>
                <a:gd name="connsiteX96" fmla="*/ 186300 w 1642566"/>
                <a:gd name="connsiteY96" fmla="*/ 3225800 h 3403600"/>
                <a:gd name="connsiteX97" fmla="*/ 160900 w 1642566"/>
                <a:gd name="connsiteY97" fmla="*/ 3234266 h 3403600"/>
                <a:gd name="connsiteX98" fmla="*/ 84700 w 1642566"/>
                <a:gd name="connsiteY98" fmla="*/ 3327400 h 3403600"/>
                <a:gd name="connsiteX99" fmla="*/ 67766 w 1642566"/>
                <a:gd name="connsiteY99" fmla="*/ 3378200 h 3403600"/>
                <a:gd name="connsiteX100" fmla="*/ 42366 w 1642566"/>
                <a:gd name="connsiteY100" fmla="*/ 3386666 h 3403600"/>
                <a:gd name="connsiteX101" fmla="*/ 33 w 1642566"/>
                <a:gd name="connsiteY101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51500 w 1642566"/>
                <a:gd name="connsiteY18" fmla="*/ 609600 h 3403600"/>
                <a:gd name="connsiteX19" fmla="*/ 1066833 w 1642566"/>
                <a:gd name="connsiteY19" fmla="*/ 635000 h 3403600"/>
                <a:gd name="connsiteX20" fmla="*/ 1058366 w 1642566"/>
                <a:gd name="connsiteY20" fmla="*/ 660400 h 3403600"/>
                <a:gd name="connsiteX21" fmla="*/ 1024500 w 1642566"/>
                <a:gd name="connsiteY21" fmla="*/ 711200 h 3403600"/>
                <a:gd name="connsiteX22" fmla="*/ 1016033 w 1642566"/>
                <a:gd name="connsiteY22" fmla="*/ 745066 h 3403600"/>
                <a:gd name="connsiteX23" fmla="*/ 1049900 w 1642566"/>
                <a:gd name="connsiteY23" fmla="*/ 804333 h 3403600"/>
                <a:gd name="connsiteX24" fmla="*/ 1075300 w 1642566"/>
                <a:gd name="connsiteY24" fmla="*/ 821266 h 3403600"/>
                <a:gd name="connsiteX25" fmla="*/ 1117633 w 1642566"/>
                <a:gd name="connsiteY25" fmla="*/ 863600 h 3403600"/>
                <a:gd name="connsiteX26" fmla="*/ 1151500 w 1642566"/>
                <a:gd name="connsiteY26" fmla="*/ 872066 h 3403600"/>
                <a:gd name="connsiteX27" fmla="*/ 1219233 w 1642566"/>
                <a:gd name="connsiteY27" fmla="*/ 897466 h 3403600"/>
                <a:gd name="connsiteX28" fmla="*/ 1244633 w 1642566"/>
                <a:gd name="connsiteY28" fmla="*/ 905933 h 3403600"/>
                <a:gd name="connsiteX29" fmla="*/ 1270033 w 1642566"/>
                <a:gd name="connsiteY29" fmla="*/ 897466 h 3403600"/>
                <a:gd name="connsiteX30" fmla="*/ 1363166 w 1642566"/>
                <a:gd name="connsiteY30" fmla="*/ 914400 h 3403600"/>
                <a:gd name="connsiteX31" fmla="*/ 1405500 w 1642566"/>
                <a:gd name="connsiteY31" fmla="*/ 948266 h 3403600"/>
                <a:gd name="connsiteX32" fmla="*/ 1422433 w 1642566"/>
                <a:gd name="connsiteY32" fmla="*/ 965200 h 3403600"/>
                <a:gd name="connsiteX33" fmla="*/ 1405500 w 1642566"/>
                <a:gd name="connsiteY33" fmla="*/ 1083733 h 3403600"/>
                <a:gd name="connsiteX34" fmla="*/ 1320833 w 1642566"/>
                <a:gd name="connsiteY34" fmla="*/ 1109133 h 3403600"/>
                <a:gd name="connsiteX35" fmla="*/ 1303900 w 1642566"/>
                <a:gd name="connsiteY35" fmla="*/ 1134533 h 3403600"/>
                <a:gd name="connsiteX36" fmla="*/ 1286966 w 1642566"/>
                <a:gd name="connsiteY36" fmla="*/ 1185333 h 3403600"/>
                <a:gd name="connsiteX37" fmla="*/ 1261566 w 1642566"/>
                <a:gd name="connsiteY37" fmla="*/ 1202266 h 3403600"/>
                <a:gd name="connsiteX38" fmla="*/ 1261566 w 1642566"/>
                <a:gd name="connsiteY38" fmla="*/ 1388533 h 3403600"/>
                <a:gd name="connsiteX39" fmla="*/ 1270033 w 1642566"/>
                <a:gd name="connsiteY39" fmla="*/ 1413933 h 3403600"/>
                <a:gd name="connsiteX40" fmla="*/ 1295433 w 1642566"/>
                <a:gd name="connsiteY40" fmla="*/ 1430866 h 3403600"/>
                <a:gd name="connsiteX41" fmla="*/ 1303900 w 1642566"/>
                <a:gd name="connsiteY41" fmla="*/ 1456266 h 3403600"/>
                <a:gd name="connsiteX42" fmla="*/ 1346233 w 1642566"/>
                <a:gd name="connsiteY42" fmla="*/ 1481666 h 3403600"/>
                <a:gd name="connsiteX43" fmla="*/ 1413966 w 1642566"/>
                <a:gd name="connsiteY43" fmla="*/ 1490133 h 3403600"/>
                <a:gd name="connsiteX44" fmla="*/ 1447833 w 1642566"/>
                <a:gd name="connsiteY44" fmla="*/ 1524000 h 3403600"/>
                <a:gd name="connsiteX45" fmla="*/ 1464766 w 1642566"/>
                <a:gd name="connsiteY45" fmla="*/ 1549400 h 3403600"/>
                <a:gd name="connsiteX46" fmla="*/ 1481700 w 1642566"/>
                <a:gd name="connsiteY46" fmla="*/ 1566333 h 3403600"/>
                <a:gd name="connsiteX47" fmla="*/ 1490166 w 1642566"/>
                <a:gd name="connsiteY47" fmla="*/ 1591733 h 3403600"/>
                <a:gd name="connsiteX48" fmla="*/ 1473233 w 1642566"/>
                <a:gd name="connsiteY48" fmla="*/ 1617133 h 3403600"/>
                <a:gd name="connsiteX49" fmla="*/ 1405500 w 1642566"/>
                <a:gd name="connsiteY49" fmla="*/ 1642533 h 3403600"/>
                <a:gd name="connsiteX50" fmla="*/ 1159966 w 1642566"/>
                <a:gd name="connsiteY50" fmla="*/ 1634066 h 3403600"/>
                <a:gd name="connsiteX51" fmla="*/ 1157320 w 1642566"/>
                <a:gd name="connsiteY51" fmla="*/ 1559453 h 3403600"/>
                <a:gd name="connsiteX52" fmla="*/ 1071065 w 1642566"/>
                <a:gd name="connsiteY52" fmla="*/ 1572153 h 3403600"/>
                <a:gd name="connsiteX53" fmla="*/ 1023971 w 1642566"/>
                <a:gd name="connsiteY53" fmla="*/ 1622425 h 3403600"/>
                <a:gd name="connsiteX54" fmla="*/ 977933 w 1642566"/>
                <a:gd name="connsiteY54" fmla="*/ 1652058 h 3403600"/>
                <a:gd name="connsiteX55" fmla="*/ 916020 w 1642566"/>
                <a:gd name="connsiteY55" fmla="*/ 1715029 h 3403600"/>
                <a:gd name="connsiteX56" fmla="*/ 914433 w 1642566"/>
                <a:gd name="connsiteY56" fmla="*/ 1769533 h 3403600"/>
                <a:gd name="connsiteX57" fmla="*/ 855166 w 1642566"/>
                <a:gd name="connsiteY57" fmla="*/ 1820333 h 3403600"/>
                <a:gd name="connsiteX58" fmla="*/ 829766 w 1642566"/>
                <a:gd name="connsiteY58" fmla="*/ 1845733 h 3403600"/>
                <a:gd name="connsiteX59" fmla="*/ 821300 w 1642566"/>
                <a:gd name="connsiteY59" fmla="*/ 1947333 h 3403600"/>
                <a:gd name="connsiteX60" fmla="*/ 829766 w 1642566"/>
                <a:gd name="connsiteY60" fmla="*/ 1972733 h 3403600"/>
                <a:gd name="connsiteX61" fmla="*/ 821300 w 1642566"/>
                <a:gd name="connsiteY61" fmla="*/ 2082800 h 3403600"/>
                <a:gd name="connsiteX62" fmla="*/ 795900 w 1642566"/>
                <a:gd name="connsiteY62" fmla="*/ 2133600 h 3403600"/>
                <a:gd name="connsiteX63" fmla="*/ 753566 w 1642566"/>
                <a:gd name="connsiteY63" fmla="*/ 2142066 h 3403600"/>
                <a:gd name="connsiteX64" fmla="*/ 728166 w 1642566"/>
                <a:gd name="connsiteY64" fmla="*/ 2150533 h 3403600"/>
                <a:gd name="connsiteX65" fmla="*/ 685833 w 1642566"/>
                <a:gd name="connsiteY65" fmla="*/ 2159000 h 3403600"/>
                <a:gd name="connsiteX66" fmla="*/ 651966 w 1642566"/>
                <a:gd name="connsiteY66" fmla="*/ 2167466 h 3403600"/>
                <a:gd name="connsiteX67" fmla="*/ 558833 w 1642566"/>
                <a:gd name="connsiteY67" fmla="*/ 2159000 h 3403600"/>
                <a:gd name="connsiteX68" fmla="*/ 508033 w 1642566"/>
                <a:gd name="connsiteY68" fmla="*/ 2125133 h 3403600"/>
                <a:gd name="connsiteX69" fmla="*/ 457233 w 1642566"/>
                <a:gd name="connsiteY69" fmla="*/ 2099733 h 3403600"/>
                <a:gd name="connsiteX70" fmla="*/ 406433 w 1642566"/>
                <a:gd name="connsiteY70" fmla="*/ 2108200 h 3403600"/>
                <a:gd name="connsiteX71" fmla="*/ 355633 w 1642566"/>
                <a:gd name="connsiteY71" fmla="*/ 2125133 h 3403600"/>
                <a:gd name="connsiteX72" fmla="*/ 313300 w 1642566"/>
                <a:gd name="connsiteY72" fmla="*/ 2133600 h 3403600"/>
                <a:gd name="connsiteX73" fmla="*/ 287900 w 1642566"/>
                <a:gd name="connsiteY73" fmla="*/ 2201333 h 3403600"/>
                <a:gd name="connsiteX74" fmla="*/ 254033 w 1642566"/>
                <a:gd name="connsiteY74" fmla="*/ 2277533 h 3403600"/>
                <a:gd name="connsiteX75" fmla="*/ 228633 w 1642566"/>
                <a:gd name="connsiteY75" fmla="*/ 2328333 h 3403600"/>
                <a:gd name="connsiteX76" fmla="*/ 245566 w 1642566"/>
                <a:gd name="connsiteY76" fmla="*/ 2413000 h 3403600"/>
                <a:gd name="connsiteX77" fmla="*/ 279433 w 1642566"/>
                <a:gd name="connsiteY77" fmla="*/ 2463800 h 3403600"/>
                <a:gd name="connsiteX78" fmla="*/ 304833 w 1642566"/>
                <a:gd name="connsiteY78" fmla="*/ 2480733 h 3403600"/>
                <a:gd name="connsiteX79" fmla="*/ 355633 w 1642566"/>
                <a:gd name="connsiteY79" fmla="*/ 2497666 h 3403600"/>
                <a:gd name="connsiteX80" fmla="*/ 414900 w 1642566"/>
                <a:gd name="connsiteY80" fmla="*/ 2556933 h 3403600"/>
                <a:gd name="connsiteX81" fmla="*/ 440300 w 1642566"/>
                <a:gd name="connsiteY81" fmla="*/ 2573866 h 3403600"/>
                <a:gd name="connsiteX82" fmla="*/ 457233 w 1642566"/>
                <a:gd name="connsiteY82" fmla="*/ 2590800 h 3403600"/>
                <a:gd name="connsiteX83" fmla="*/ 465700 w 1642566"/>
                <a:gd name="connsiteY83" fmla="*/ 2616200 h 3403600"/>
                <a:gd name="connsiteX84" fmla="*/ 491100 w 1642566"/>
                <a:gd name="connsiteY84" fmla="*/ 2641600 h 3403600"/>
                <a:gd name="connsiteX85" fmla="*/ 508033 w 1642566"/>
                <a:gd name="connsiteY85" fmla="*/ 2667000 h 3403600"/>
                <a:gd name="connsiteX86" fmla="*/ 508033 w 1642566"/>
                <a:gd name="connsiteY86" fmla="*/ 2777066 h 3403600"/>
                <a:gd name="connsiteX87" fmla="*/ 491100 w 1642566"/>
                <a:gd name="connsiteY87" fmla="*/ 2802466 h 3403600"/>
                <a:gd name="connsiteX88" fmla="*/ 414900 w 1642566"/>
                <a:gd name="connsiteY88" fmla="*/ 2870200 h 3403600"/>
                <a:gd name="connsiteX89" fmla="*/ 397966 w 1642566"/>
                <a:gd name="connsiteY89" fmla="*/ 2887133 h 3403600"/>
                <a:gd name="connsiteX90" fmla="*/ 364100 w 1642566"/>
                <a:gd name="connsiteY90" fmla="*/ 2904066 h 3403600"/>
                <a:gd name="connsiteX91" fmla="*/ 321766 w 1642566"/>
                <a:gd name="connsiteY91" fmla="*/ 2946400 h 3403600"/>
                <a:gd name="connsiteX92" fmla="*/ 270966 w 1642566"/>
                <a:gd name="connsiteY92" fmla="*/ 2971800 h 3403600"/>
                <a:gd name="connsiteX93" fmla="*/ 220166 w 1642566"/>
                <a:gd name="connsiteY93" fmla="*/ 2997200 h 3403600"/>
                <a:gd name="connsiteX94" fmla="*/ 203233 w 1642566"/>
                <a:gd name="connsiteY94" fmla="*/ 3022600 h 3403600"/>
                <a:gd name="connsiteX95" fmla="*/ 228633 w 1642566"/>
                <a:gd name="connsiteY95" fmla="*/ 3132666 h 3403600"/>
                <a:gd name="connsiteX96" fmla="*/ 186300 w 1642566"/>
                <a:gd name="connsiteY96" fmla="*/ 3225800 h 3403600"/>
                <a:gd name="connsiteX97" fmla="*/ 160900 w 1642566"/>
                <a:gd name="connsiteY97" fmla="*/ 3234266 h 3403600"/>
                <a:gd name="connsiteX98" fmla="*/ 84700 w 1642566"/>
                <a:gd name="connsiteY98" fmla="*/ 3327400 h 3403600"/>
                <a:gd name="connsiteX99" fmla="*/ 67766 w 1642566"/>
                <a:gd name="connsiteY99" fmla="*/ 3378200 h 3403600"/>
                <a:gd name="connsiteX100" fmla="*/ 42366 w 1642566"/>
                <a:gd name="connsiteY100" fmla="*/ 3386666 h 3403600"/>
                <a:gd name="connsiteX101" fmla="*/ 33 w 1642566"/>
                <a:gd name="connsiteY101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51500 w 1642566"/>
                <a:gd name="connsiteY18" fmla="*/ 609600 h 3403600"/>
                <a:gd name="connsiteX19" fmla="*/ 1066833 w 1642566"/>
                <a:gd name="connsiteY19" fmla="*/ 635000 h 3403600"/>
                <a:gd name="connsiteX20" fmla="*/ 1058366 w 1642566"/>
                <a:gd name="connsiteY20" fmla="*/ 660400 h 3403600"/>
                <a:gd name="connsiteX21" fmla="*/ 1024500 w 1642566"/>
                <a:gd name="connsiteY21" fmla="*/ 711200 h 3403600"/>
                <a:gd name="connsiteX22" fmla="*/ 1016033 w 1642566"/>
                <a:gd name="connsiteY22" fmla="*/ 745066 h 3403600"/>
                <a:gd name="connsiteX23" fmla="*/ 1049900 w 1642566"/>
                <a:gd name="connsiteY23" fmla="*/ 804333 h 3403600"/>
                <a:gd name="connsiteX24" fmla="*/ 1075300 w 1642566"/>
                <a:gd name="connsiteY24" fmla="*/ 821266 h 3403600"/>
                <a:gd name="connsiteX25" fmla="*/ 1117633 w 1642566"/>
                <a:gd name="connsiteY25" fmla="*/ 863600 h 3403600"/>
                <a:gd name="connsiteX26" fmla="*/ 1151500 w 1642566"/>
                <a:gd name="connsiteY26" fmla="*/ 872066 h 3403600"/>
                <a:gd name="connsiteX27" fmla="*/ 1219233 w 1642566"/>
                <a:gd name="connsiteY27" fmla="*/ 897466 h 3403600"/>
                <a:gd name="connsiteX28" fmla="*/ 1244633 w 1642566"/>
                <a:gd name="connsiteY28" fmla="*/ 905933 h 3403600"/>
                <a:gd name="connsiteX29" fmla="*/ 1270033 w 1642566"/>
                <a:gd name="connsiteY29" fmla="*/ 897466 h 3403600"/>
                <a:gd name="connsiteX30" fmla="*/ 1363166 w 1642566"/>
                <a:gd name="connsiteY30" fmla="*/ 914400 h 3403600"/>
                <a:gd name="connsiteX31" fmla="*/ 1405500 w 1642566"/>
                <a:gd name="connsiteY31" fmla="*/ 948266 h 3403600"/>
                <a:gd name="connsiteX32" fmla="*/ 1422433 w 1642566"/>
                <a:gd name="connsiteY32" fmla="*/ 965200 h 3403600"/>
                <a:gd name="connsiteX33" fmla="*/ 1405500 w 1642566"/>
                <a:gd name="connsiteY33" fmla="*/ 1083733 h 3403600"/>
                <a:gd name="connsiteX34" fmla="*/ 1320833 w 1642566"/>
                <a:gd name="connsiteY34" fmla="*/ 1109133 h 3403600"/>
                <a:gd name="connsiteX35" fmla="*/ 1303900 w 1642566"/>
                <a:gd name="connsiteY35" fmla="*/ 1134533 h 3403600"/>
                <a:gd name="connsiteX36" fmla="*/ 1286966 w 1642566"/>
                <a:gd name="connsiteY36" fmla="*/ 1185333 h 3403600"/>
                <a:gd name="connsiteX37" fmla="*/ 1261566 w 1642566"/>
                <a:gd name="connsiteY37" fmla="*/ 1202266 h 3403600"/>
                <a:gd name="connsiteX38" fmla="*/ 1261566 w 1642566"/>
                <a:gd name="connsiteY38" fmla="*/ 1388533 h 3403600"/>
                <a:gd name="connsiteX39" fmla="*/ 1270033 w 1642566"/>
                <a:gd name="connsiteY39" fmla="*/ 1413933 h 3403600"/>
                <a:gd name="connsiteX40" fmla="*/ 1295433 w 1642566"/>
                <a:gd name="connsiteY40" fmla="*/ 1430866 h 3403600"/>
                <a:gd name="connsiteX41" fmla="*/ 1303900 w 1642566"/>
                <a:gd name="connsiteY41" fmla="*/ 1456266 h 3403600"/>
                <a:gd name="connsiteX42" fmla="*/ 1346233 w 1642566"/>
                <a:gd name="connsiteY42" fmla="*/ 1481666 h 3403600"/>
                <a:gd name="connsiteX43" fmla="*/ 1413966 w 1642566"/>
                <a:gd name="connsiteY43" fmla="*/ 1490133 h 3403600"/>
                <a:gd name="connsiteX44" fmla="*/ 1447833 w 1642566"/>
                <a:gd name="connsiteY44" fmla="*/ 1524000 h 3403600"/>
                <a:gd name="connsiteX45" fmla="*/ 1464766 w 1642566"/>
                <a:gd name="connsiteY45" fmla="*/ 1549400 h 3403600"/>
                <a:gd name="connsiteX46" fmla="*/ 1481700 w 1642566"/>
                <a:gd name="connsiteY46" fmla="*/ 1566333 h 3403600"/>
                <a:gd name="connsiteX47" fmla="*/ 1490166 w 1642566"/>
                <a:gd name="connsiteY47" fmla="*/ 1591733 h 3403600"/>
                <a:gd name="connsiteX48" fmla="*/ 1473233 w 1642566"/>
                <a:gd name="connsiteY48" fmla="*/ 1617133 h 3403600"/>
                <a:gd name="connsiteX49" fmla="*/ 1405500 w 1642566"/>
                <a:gd name="connsiteY49" fmla="*/ 1642533 h 3403600"/>
                <a:gd name="connsiteX50" fmla="*/ 1159966 w 1642566"/>
                <a:gd name="connsiteY50" fmla="*/ 1634066 h 3403600"/>
                <a:gd name="connsiteX51" fmla="*/ 1157320 w 1642566"/>
                <a:gd name="connsiteY51" fmla="*/ 1559453 h 3403600"/>
                <a:gd name="connsiteX52" fmla="*/ 1071065 w 1642566"/>
                <a:gd name="connsiteY52" fmla="*/ 1572153 h 3403600"/>
                <a:gd name="connsiteX53" fmla="*/ 1012859 w 1642566"/>
                <a:gd name="connsiteY53" fmla="*/ 1609725 h 3403600"/>
                <a:gd name="connsiteX54" fmla="*/ 977933 w 1642566"/>
                <a:gd name="connsiteY54" fmla="*/ 1652058 h 3403600"/>
                <a:gd name="connsiteX55" fmla="*/ 916020 w 1642566"/>
                <a:gd name="connsiteY55" fmla="*/ 1715029 h 3403600"/>
                <a:gd name="connsiteX56" fmla="*/ 914433 w 1642566"/>
                <a:gd name="connsiteY56" fmla="*/ 1769533 h 3403600"/>
                <a:gd name="connsiteX57" fmla="*/ 855166 w 1642566"/>
                <a:gd name="connsiteY57" fmla="*/ 1820333 h 3403600"/>
                <a:gd name="connsiteX58" fmla="*/ 829766 w 1642566"/>
                <a:gd name="connsiteY58" fmla="*/ 1845733 h 3403600"/>
                <a:gd name="connsiteX59" fmla="*/ 821300 w 1642566"/>
                <a:gd name="connsiteY59" fmla="*/ 1947333 h 3403600"/>
                <a:gd name="connsiteX60" fmla="*/ 829766 w 1642566"/>
                <a:gd name="connsiteY60" fmla="*/ 1972733 h 3403600"/>
                <a:gd name="connsiteX61" fmla="*/ 821300 w 1642566"/>
                <a:gd name="connsiteY61" fmla="*/ 2082800 h 3403600"/>
                <a:gd name="connsiteX62" fmla="*/ 795900 w 1642566"/>
                <a:gd name="connsiteY62" fmla="*/ 2133600 h 3403600"/>
                <a:gd name="connsiteX63" fmla="*/ 753566 w 1642566"/>
                <a:gd name="connsiteY63" fmla="*/ 2142066 h 3403600"/>
                <a:gd name="connsiteX64" fmla="*/ 728166 w 1642566"/>
                <a:gd name="connsiteY64" fmla="*/ 2150533 h 3403600"/>
                <a:gd name="connsiteX65" fmla="*/ 685833 w 1642566"/>
                <a:gd name="connsiteY65" fmla="*/ 2159000 h 3403600"/>
                <a:gd name="connsiteX66" fmla="*/ 651966 w 1642566"/>
                <a:gd name="connsiteY66" fmla="*/ 2167466 h 3403600"/>
                <a:gd name="connsiteX67" fmla="*/ 558833 w 1642566"/>
                <a:gd name="connsiteY67" fmla="*/ 2159000 h 3403600"/>
                <a:gd name="connsiteX68" fmla="*/ 508033 w 1642566"/>
                <a:gd name="connsiteY68" fmla="*/ 2125133 h 3403600"/>
                <a:gd name="connsiteX69" fmla="*/ 457233 w 1642566"/>
                <a:gd name="connsiteY69" fmla="*/ 2099733 h 3403600"/>
                <a:gd name="connsiteX70" fmla="*/ 406433 w 1642566"/>
                <a:gd name="connsiteY70" fmla="*/ 2108200 h 3403600"/>
                <a:gd name="connsiteX71" fmla="*/ 355633 w 1642566"/>
                <a:gd name="connsiteY71" fmla="*/ 2125133 h 3403600"/>
                <a:gd name="connsiteX72" fmla="*/ 313300 w 1642566"/>
                <a:gd name="connsiteY72" fmla="*/ 2133600 h 3403600"/>
                <a:gd name="connsiteX73" fmla="*/ 287900 w 1642566"/>
                <a:gd name="connsiteY73" fmla="*/ 2201333 h 3403600"/>
                <a:gd name="connsiteX74" fmla="*/ 254033 w 1642566"/>
                <a:gd name="connsiteY74" fmla="*/ 2277533 h 3403600"/>
                <a:gd name="connsiteX75" fmla="*/ 228633 w 1642566"/>
                <a:gd name="connsiteY75" fmla="*/ 2328333 h 3403600"/>
                <a:gd name="connsiteX76" fmla="*/ 245566 w 1642566"/>
                <a:gd name="connsiteY76" fmla="*/ 2413000 h 3403600"/>
                <a:gd name="connsiteX77" fmla="*/ 279433 w 1642566"/>
                <a:gd name="connsiteY77" fmla="*/ 2463800 h 3403600"/>
                <a:gd name="connsiteX78" fmla="*/ 304833 w 1642566"/>
                <a:gd name="connsiteY78" fmla="*/ 2480733 h 3403600"/>
                <a:gd name="connsiteX79" fmla="*/ 355633 w 1642566"/>
                <a:gd name="connsiteY79" fmla="*/ 2497666 h 3403600"/>
                <a:gd name="connsiteX80" fmla="*/ 414900 w 1642566"/>
                <a:gd name="connsiteY80" fmla="*/ 2556933 h 3403600"/>
                <a:gd name="connsiteX81" fmla="*/ 440300 w 1642566"/>
                <a:gd name="connsiteY81" fmla="*/ 2573866 h 3403600"/>
                <a:gd name="connsiteX82" fmla="*/ 457233 w 1642566"/>
                <a:gd name="connsiteY82" fmla="*/ 2590800 h 3403600"/>
                <a:gd name="connsiteX83" fmla="*/ 465700 w 1642566"/>
                <a:gd name="connsiteY83" fmla="*/ 2616200 h 3403600"/>
                <a:gd name="connsiteX84" fmla="*/ 491100 w 1642566"/>
                <a:gd name="connsiteY84" fmla="*/ 2641600 h 3403600"/>
                <a:gd name="connsiteX85" fmla="*/ 508033 w 1642566"/>
                <a:gd name="connsiteY85" fmla="*/ 2667000 h 3403600"/>
                <a:gd name="connsiteX86" fmla="*/ 508033 w 1642566"/>
                <a:gd name="connsiteY86" fmla="*/ 2777066 h 3403600"/>
                <a:gd name="connsiteX87" fmla="*/ 491100 w 1642566"/>
                <a:gd name="connsiteY87" fmla="*/ 2802466 h 3403600"/>
                <a:gd name="connsiteX88" fmla="*/ 414900 w 1642566"/>
                <a:gd name="connsiteY88" fmla="*/ 2870200 h 3403600"/>
                <a:gd name="connsiteX89" fmla="*/ 397966 w 1642566"/>
                <a:gd name="connsiteY89" fmla="*/ 2887133 h 3403600"/>
                <a:gd name="connsiteX90" fmla="*/ 364100 w 1642566"/>
                <a:gd name="connsiteY90" fmla="*/ 2904066 h 3403600"/>
                <a:gd name="connsiteX91" fmla="*/ 321766 w 1642566"/>
                <a:gd name="connsiteY91" fmla="*/ 2946400 h 3403600"/>
                <a:gd name="connsiteX92" fmla="*/ 270966 w 1642566"/>
                <a:gd name="connsiteY92" fmla="*/ 2971800 h 3403600"/>
                <a:gd name="connsiteX93" fmla="*/ 220166 w 1642566"/>
                <a:gd name="connsiteY93" fmla="*/ 2997200 h 3403600"/>
                <a:gd name="connsiteX94" fmla="*/ 203233 w 1642566"/>
                <a:gd name="connsiteY94" fmla="*/ 3022600 h 3403600"/>
                <a:gd name="connsiteX95" fmla="*/ 228633 w 1642566"/>
                <a:gd name="connsiteY95" fmla="*/ 3132666 h 3403600"/>
                <a:gd name="connsiteX96" fmla="*/ 186300 w 1642566"/>
                <a:gd name="connsiteY96" fmla="*/ 3225800 h 3403600"/>
                <a:gd name="connsiteX97" fmla="*/ 160900 w 1642566"/>
                <a:gd name="connsiteY97" fmla="*/ 3234266 h 3403600"/>
                <a:gd name="connsiteX98" fmla="*/ 84700 w 1642566"/>
                <a:gd name="connsiteY98" fmla="*/ 3327400 h 3403600"/>
                <a:gd name="connsiteX99" fmla="*/ 67766 w 1642566"/>
                <a:gd name="connsiteY99" fmla="*/ 3378200 h 3403600"/>
                <a:gd name="connsiteX100" fmla="*/ 42366 w 1642566"/>
                <a:gd name="connsiteY100" fmla="*/ 3386666 h 3403600"/>
                <a:gd name="connsiteX101" fmla="*/ 33 w 1642566"/>
                <a:gd name="connsiteY101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51500 w 1642566"/>
                <a:gd name="connsiteY18" fmla="*/ 609600 h 3403600"/>
                <a:gd name="connsiteX19" fmla="*/ 1066833 w 1642566"/>
                <a:gd name="connsiteY19" fmla="*/ 635000 h 3403600"/>
                <a:gd name="connsiteX20" fmla="*/ 1058366 w 1642566"/>
                <a:gd name="connsiteY20" fmla="*/ 660400 h 3403600"/>
                <a:gd name="connsiteX21" fmla="*/ 1024500 w 1642566"/>
                <a:gd name="connsiteY21" fmla="*/ 711200 h 3403600"/>
                <a:gd name="connsiteX22" fmla="*/ 1016033 w 1642566"/>
                <a:gd name="connsiteY22" fmla="*/ 745066 h 3403600"/>
                <a:gd name="connsiteX23" fmla="*/ 1049900 w 1642566"/>
                <a:gd name="connsiteY23" fmla="*/ 804333 h 3403600"/>
                <a:gd name="connsiteX24" fmla="*/ 1075300 w 1642566"/>
                <a:gd name="connsiteY24" fmla="*/ 821266 h 3403600"/>
                <a:gd name="connsiteX25" fmla="*/ 1117633 w 1642566"/>
                <a:gd name="connsiteY25" fmla="*/ 863600 h 3403600"/>
                <a:gd name="connsiteX26" fmla="*/ 1151500 w 1642566"/>
                <a:gd name="connsiteY26" fmla="*/ 872066 h 3403600"/>
                <a:gd name="connsiteX27" fmla="*/ 1219233 w 1642566"/>
                <a:gd name="connsiteY27" fmla="*/ 897466 h 3403600"/>
                <a:gd name="connsiteX28" fmla="*/ 1244633 w 1642566"/>
                <a:gd name="connsiteY28" fmla="*/ 905933 h 3403600"/>
                <a:gd name="connsiteX29" fmla="*/ 1270033 w 1642566"/>
                <a:gd name="connsiteY29" fmla="*/ 897466 h 3403600"/>
                <a:gd name="connsiteX30" fmla="*/ 1363166 w 1642566"/>
                <a:gd name="connsiteY30" fmla="*/ 914400 h 3403600"/>
                <a:gd name="connsiteX31" fmla="*/ 1405500 w 1642566"/>
                <a:gd name="connsiteY31" fmla="*/ 948266 h 3403600"/>
                <a:gd name="connsiteX32" fmla="*/ 1422433 w 1642566"/>
                <a:gd name="connsiteY32" fmla="*/ 965200 h 3403600"/>
                <a:gd name="connsiteX33" fmla="*/ 1405500 w 1642566"/>
                <a:gd name="connsiteY33" fmla="*/ 1083733 h 3403600"/>
                <a:gd name="connsiteX34" fmla="*/ 1320833 w 1642566"/>
                <a:gd name="connsiteY34" fmla="*/ 1109133 h 3403600"/>
                <a:gd name="connsiteX35" fmla="*/ 1303900 w 1642566"/>
                <a:gd name="connsiteY35" fmla="*/ 1134533 h 3403600"/>
                <a:gd name="connsiteX36" fmla="*/ 1286966 w 1642566"/>
                <a:gd name="connsiteY36" fmla="*/ 1185333 h 3403600"/>
                <a:gd name="connsiteX37" fmla="*/ 1261566 w 1642566"/>
                <a:gd name="connsiteY37" fmla="*/ 1202266 h 3403600"/>
                <a:gd name="connsiteX38" fmla="*/ 1261566 w 1642566"/>
                <a:gd name="connsiteY38" fmla="*/ 1388533 h 3403600"/>
                <a:gd name="connsiteX39" fmla="*/ 1270033 w 1642566"/>
                <a:gd name="connsiteY39" fmla="*/ 1413933 h 3403600"/>
                <a:gd name="connsiteX40" fmla="*/ 1295433 w 1642566"/>
                <a:gd name="connsiteY40" fmla="*/ 1430866 h 3403600"/>
                <a:gd name="connsiteX41" fmla="*/ 1303900 w 1642566"/>
                <a:gd name="connsiteY41" fmla="*/ 1456266 h 3403600"/>
                <a:gd name="connsiteX42" fmla="*/ 1346233 w 1642566"/>
                <a:gd name="connsiteY42" fmla="*/ 1481666 h 3403600"/>
                <a:gd name="connsiteX43" fmla="*/ 1413966 w 1642566"/>
                <a:gd name="connsiteY43" fmla="*/ 1490133 h 3403600"/>
                <a:gd name="connsiteX44" fmla="*/ 1447833 w 1642566"/>
                <a:gd name="connsiteY44" fmla="*/ 1524000 h 3403600"/>
                <a:gd name="connsiteX45" fmla="*/ 1464766 w 1642566"/>
                <a:gd name="connsiteY45" fmla="*/ 1549400 h 3403600"/>
                <a:gd name="connsiteX46" fmla="*/ 1481700 w 1642566"/>
                <a:gd name="connsiteY46" fmla="*/ 1566333 h 3403600"/>
                <a:gd name="connsiteX47" fmla="*/ 1490166 w 1642566"/>
                <a:gd name="connsiteY47" fmla="*/ 1591733 h 3403600"/>
                <a:gd name="connsiteX48" fmla="*/ 1473233 w 1642566"/>
                <a:gd name="connsiteY48" fmla="*/ 1617133 h 3403600"/>
                <a:gd name="connsiteX49" fmla="*/ 1405500 w 1642566"/>
                <a:gd name="connsiteY49" fmla="*/ 1642533 h 3403600"/>
                <a:gd name="connsiteX50" fmla="*/ 1159966 w 1642566"/>
                <a:gd name="connsiteY50" fmla="*/ 1634066 h 3403600"/>
                <a:gd name="connsiteX51" fmla="*/ 1157320 w 1642566"/>
                <a:gd name="connsiteY51" fmla="*/ 1559453 h 3403600"/>
                <a:gd name="connsiteX52" fmla="*/ 1071065 w 1642566"/>
                <a:gd name="connsiteY52" fmla="*/ 1572153 h 3403600"/>
                <a:gd name="connsiteX53" fmla="*/ 1012859 w 1642566"/>
                <a:gd name="connsiteY53" fmla="*/ 1609725 h 3403600"/>
                <a:gd name="connsiteX54" fmla="*/ 966820 w 1642566"/>
                <a:gd name="connsiteY54" fmla="*/ 1637771 h 3403600"/>
                <a:gd name="connsiteX55" fmla="*/ 916020 w 1642566"/>
                <a:gd name="connsiteY55" fmla="*/ 1715029 h 3403600"/>
                <a:gd name="connsiteX56" fmla="*/ 914433 w 1642566"/>
                <a:gd name="connsiteY56" fmla="*/ 1769533 h 3403600"/>
                <a:gd name="connsiteX57" fmla="*/ 855166 w 1642566"/>
                <a:gd name="connsiteY57" fmla="*/ 1820333 h 3403600"/>
                <a:gd name="connsiteX58" fmla="*/ 829766 w 1642566"/>
                <a:gd name="connsiteY58" fmla="*/ 1845733 h 3403600"/>
                <a:gd name="connsiteX59" fmla="*/ 821300 w 1642566"/>
                <a:gd name="connsiteY59" fmla="*/ 1947333 h 3403600"/>
                <a:gd name="connsiteX60" fmla="*/ 829766 w 1642566"/>
                <a:gd name="connsiteY60" fmla="*/ 1972733 h 3403600"/>
                <a:gd name="connsiteX61" fmla="*/ 821300 w 1642566"/>
                <a:gd name="connsiteY61" fmla="*/ 2082800 h 3403600"/>
                <a:gd name="connsiteX62" fmla="*/ 795900 w 1642566"/>
                <a:gd name="connsiteY62" fmla="*/ 2133600 h 3403600"/>
                <a:gd name="connsiteX63" fmla="*/ 753566 w 1642566"/>
                <a:gd name="connsiteY63" fmla="*/ 2142066 h 3403600"/>
                <a:gd name="connsiteX64" fmla="*/ 728166 w 1642566"/>
                <a:gd name="connsiteY64" fmla="*/ 2150533 h 3403600"/>
                <a:gd name="connsiteX65" fmla="*/ 685833 w 1642566"/>
                <a:gd name="connsiteY65" fmla="*/ 2159000 h 3403600"/>
                <a:gd name="connsiteX66" fmla="*/ 651966 w 1642566"/>
                <a:gd name="connsiteY66" fmla="*/ 2167466 h 3403600"/>
                <a:gd name="connsiteX67" fmla="*/ 558833 w 1642566"/>
                <a:gd name="connsiteY67" fmla="*/ 2159000 h 3403600"/>
                <a:gd name="connsiteX68" fmla="*/ 508033 w 1642566"/>
                <a:gd name="connsiteY68" fmla="*/ 2125133 h 3403600"/>
                <a:gd name="connsiteX69" fmla="*/ 457233 w 1642566"/>
                <a:gd name="connsiteY69" fmla="*/ 2099733 h 3403600"/>
                <a:gd name="connsiteX70" fmla="*/ 406433 w 1642566"/>
                <a:gd name="connsiteY70" fmla="*/ 2108200 h 3403600"/>
                <a:gd name="connsiteX71" fmla="*/ 355633 w 1642566"/>
                <a:gd name="connsiteY71" fmla="*/ 2125133 h 3403600"/>
                <a:gd name="connsiteX72" fmla="*/ 313300 w 1642566"/>
                <a:gd name="connsiteY72" fmla="*/ 2133600 h 3403600"/>
                <a:gd name="connsiteX73" fmla="*/ 287900 w 1642566"/>
                <a:gd name="connsiteY73" fmla="*/ 2201333 h 3403600"/>
                <a:gd name="connsiteX74" fmla="*/ 254033 w 1642566"/>
                <a:gd name="connsiteY74" fmla="*/ 2277533 h 3403600"/>
                <a:gd name="connsiteX75" fmla="*/ 228633 w 1642566"/>
                <a:gd name="connsiteY75" fmla="*/ 2328333 h 3403600"/>
                <a:gd name="connsiteX76" fmla="*/ 245566 w 1642566"/>
                <a:gd name="connsiteY76" fmla="*/ 2413000 h 3403600"/>
                <a:gd name="connsiteX77" fmla="*/ 279433 w 1642566"/>
                <a:gd name="connsiteY77" fmla="*/ 2463800 h 3403600"/>
                <a:gd name="connsiteX78" fmla="*/ 304833 w 1642566"/>
                <a:gd name="connsiteY78" fmla="*/ 2480733 h 3403600"/>
                <a:gd name="connsiteX79" fmla="*/ 355633 w 1642566"/>
                <a:gd name="connsiteY79" fmla="*/ 2497666 h 3403600"/>
                <a:gd name="connsiteX80" fmla="*/ 414900 w 1642566"/>
                <a:gd name="connsiteY80" fmla="*/ 2556933 h 3403600"/>
                <a:gd name="connsiteX81" fmla="*/ 440300 w 1642566"/>
                <a:gd name="connsiteY81" fmla="*/ 2573866 h 3403600"/>
                <a:gd name="connsiteX82" fmla="*/ 457233 w 1642566"/>
                <a:gd name="connsiteY82" fmla="*/ 2590800 h 3403600"/>
                <a:gd name="connsiteX83" fmla="*/ 465700 w 1642566"/>
                <a:gd name="connsiteY83" fmla="*/ 2616200 h 3403600"/>
                <a:gd name="connsiteX84" fmla="*/ 491100 w 1642566"/>
                <a:gd name="connsiteY84" fmla="*/ 2641600 h 3403600"/>
                <a:gd name="connsiteX85" fmla="*/ 508033 w 1642566"/>
                <a:gd name="connsiteY85" fmla="*/ 2667000 h 3403600"/>
                <a:gd name="connsiteX86" fmla="*/ 508033 w 1642566"/>
                <a:gd name="connsiteY86" fmla="*/ 2777066 h 3403600"/>
                <a:gd name="connsiteX87" fmla="*/ 491100 w 1642566"/>
                <a:gd name="connsiteY87" fmla="*/ 2802466 h 3403600"/>
                <a:gd name="connsiteX88" fmla="*/ 414900 w 1642566"/>
                <a:gd name="connsiteY88" fmla="*/ 2870200 h 3403600"/>
                <a:gd name="connsiteX89" fmla="*/ 397966 w 1642566"/>
                <a:gd name="connsiteY89" fmla="*/ 2887133 h 3403600"/>
                <a:gd name="connsiteX90" fmla="*/ 364100 w 1642566"/>
                <a:gd name="connsiteY90" fmla="*/ 2904066 h 3403600"/>
                <a:gd name="connsiteX91" fmla="*/ 321766 w 1642566"/>
                <a:gd name="connsiteY91" fmla="*/ 2946400 h 3403600"/>
                <a:gd name="connsiteX92" fmla="*/ 270966 w 1642566"/>
                <a:gd name="connsiteY92" fmla="*/ 2971800 h 3403600"/>
                <a:gd name="connsiteX93" fmla="*/ 220166 w 1642566"/>
                <a:gd name="connsiteY93" fmla="*/ 2997200 h 3403600"/>
                <a:gd name="connsiteX94" fmla="*/ 203233 w 1642566"/>
                <a:gd name="connsiteY94" fmla="*/ 3022600 h 3403600"/>
                <a:gd name="connsiteX95" fmla="*/ 228633 w 1642566"/>
                <a:gd name="connsiteY95" fmla="*/ 3132666 h 3403600"/>
                <a:gd name="connsiteX96" fmla="*/ 186300 w 1642566"/>
                <a:gd name="connsiteY96" fmla="*/ 3225800 h 3403600"/>
                <a:gd name="connsiteX97" fmla="*/ 160900 w 1642566"/>
                <a:gd name="connsiteY97" fmla="*/ 3234266 h 3403600"/>
                <a:gd name="connsiteX98" fmla="*/ 84700 w 1642566"/>
                <a:gd name="connsiteY98" fmla="*/ 3327400 h 3403600"/>
                <a:gd name="connsiteX99" fmla="*/ 67766 w 1642566"/>
                <a:gd name="connsiteY99" fmla="*/ 3378200 h 3403600"/>
                <a:gd name="connsiteX100" fmla="*/ 42366 w 1642566"/>
                <a:gd name="connsiteY100" fmla="*/ 3386666 h 3403600"/>
                <a:gd name="connsiteX101" fmla="*/ 33 w 1642566"/>
                <a:gd name="connsiteY101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51500 w 1642566"/>
                <a:gd name="connsiteY18" fmla="*/ 609600 h 3403600"/>
                <a:gd name="connsiteX19" fmla="*/ 1066833 w 1642566"/>
                <a:gd name="connsiteY19" fmla="*/ 635000 h 3403600"/>
                <a:gd name="connsiteX20" fmla="*/ 1058366 w 1642566"/>
                <a:gd name="connsiteY20" fmla="*/ 660400 h 3403600"/>
                <a:gd name="connsiteX21" fmla="*/ 1024500 w 1642566"/>
                <a:gd name="connsiteY21" fmla="*/ 711200 h 3403600"/>
                <a:gd name="connsiteX22" fmla="*/ 1016033 w 1642566"/>
                <a:gd name="connsiteY22" fmla="*/ 745066 h 3403600"/>
                <a:gd name="connsiteX23" fmla="*/ 1049900 w 1642566"/>
                <a:gd name="connsiteY23" fmla="*/ 804333 h 3403600"/>
                <a:gd name="connsiteX24" fmla="*/ 1075300 w 1642566"/>
                <a:gd name="connsiteY24" fmla="*/ 821266 h 3403600"/>
                <a:gd name="connsiteX25" fmla="*/ 1117633 w 1642566"/>
                <a:gd name="connsiteY25" fmla="*/ 863600 h 3403600"/>
                <a:gd name="connsiteX26" fmla="*/ 1151500 w 1642566"/>
                <a:gd name="connsiteY26" fmla="*/ 872066 h 3403600"/>
                <a:gd name="connsiteX27" fmla="*/ 1219233 w 1642566"/>
                <a:gd name="connsiteY27" fmla="*/ 897466 h 3403600"/>
                <a:gd name="connsiteX28" fmla="*/ 1244633 w 1642566"/>
                <a:gd name="connsiteY28" fmla="*/ 905933 h 3403600"/>
                <a:gd name="connsiteX29" fmla="*/ 1270033 w 1642566"/>
                <a:gd name="connsiteY29" fmla="*/ 897466 h 3403600"/>
                <a:gd name="connsiteX30" fmla="*/ 1363166 w 1642566"/>
                <a:gd name="connsiteY30" fmla="*/ 914400 h 3403600"/>
                <a:gd name="connsiteX31" fmla="*/ 1405500 w 1642566"/>
                <a:gd name="connsiteY31" fmla="*/ 948266 h 3403600"/>
                <a:gd name="connsiteX32" fmla="*/ 1422433 w 1642566"/>
                <a:gd name="connsiteY32" fmla="*/ 965200 h 3403600"/>
                <a:gd name="connsiteX33" fmla="*/ 1405500 w 1642566"/>
                <a:gd name="connsiteY33" fmla="*/ 1083733 h 3403600"/>
                <a:gd name="connsiteX34" fmla="*/ 1320833 w 1642566"/>
                <a:gd name="connsiteY34" fmla="*/ 1109133 h 3403600"/>
                <a:gd name="connsiteX35" fmla="*/ 1303900 w 1642566"/>
                <a:gd name="connsiteY35" fmla="*/ 1134533 h 3403600"/>
                <a:gd name="connsiteX36" fmla="*/ 1286966 w 1642566"/>
                <a:gd name="connsiteY36" fmla="*/ 1185333 h 3403600"/>
                <a:gd name="connsiteX37" fmla="*/ 1261566 w 1642566"/>
                <a:gd name="connsiteY37" fmla="*/ 1202266 h 3403600"/>
                <a:gd name="connsiteX38" fmla="*/ 1261566 w 1642566"/>
                <a:gd name="connsiteY38" fmla="*/ 1388533 h 3403600"/>
                <a:gd name="connsiteX39" fmla="*/ 1270033 w 1642566"/>
                <a:gd name="connsiteY39" fmla="*/ 1413933 h 3403600"/>
                <a:gd name="connsiteX40" fmla="*/ 1295433 w 1642566"/>
                <a:gd name="connsiteY40" fmla="*/ 1430866 h 3403600"/>
                <a:gd name="connsiteX41" fmla="*/ 1303900 w 1642566"/>
                <a:gd name="connsiteY41" fmla="*/ 1456266 h 3403600"/>
                <a:gd name="connsiteX42" fmla="*/ 1365283 w 1642566"/>
                <a:gd name="connsiteY42" fmla="*/ 1468966 h 3403600"/>
                <a:gd name="connsiteX43" fmla="*/ 1413966 w 1642566"/>
                <a:gd name="connsiteY43" fmla="*/ 1490133 h 3403600"/>
                <a:gd name="connsiteX44" fmla="*/ 1447833 w 1642566"/>
                <a:gd name="connsiteY44" fmla="*/ 1524000 h 3403600"/>
                <a:gd name="connsiteX45" fmla="*/ 1464766 w 1642566"/>
                <a:gd name="connsiteY45" fmla="*/ 1549400 h 3403600"/>
                <a:gd name="connsiteX46" fmla="*/ 1481700 w 1642566"/>
                <a:gd name="connsiteY46" fmla="*/ 1566333 h 3403600"/>
                <a:gd name="connsiteX47" fmla="*/ 1490166 w 1642566"/>
                <a:gd name="connsiteY47" fmla="*/ 1591733 h 3403600"/>
                <a:gd name="connsiteX48" fmla="*/ 1473233 w 1642566"/>
                <a:gd name="connsiteY48" fmla="*/ 1617133 h 3403600"/>
                <a:gd name="connsiteX49" fmla="*/ 1405500 w 1642566"/>
                <a:gd name="connsiteY49" fmla="*/ 1642533 h 3403600"/>
                <a:gd name="connsiteX50" fmla="*/ 1159966 w 1642566"/>
                <a:gd name="connsiteY50" fmla="*/ 1634066 h 3403600"/>
                <a:gd name="connsiteX51" fmla="*/ 1157320 w 1642566"/>
                <a:gd name="connsiteY51" fmla="*/ 1559453 h 3403600"/>
                <a:gd name="connsiteX52" fmla="*/ 1071065 w 1642566"/>
                <a:gd name="connsiteY52" fmla="*/ 1572153 h 3403600"/>
                <a:gd name="connsiteX53" fmla="*/ 1012859 w 1642566"/>
                <a:gd name="connsiteY53" fmla="*/ 1609725 h 3403600"/>
                <a:gd name="connsiteX54" fmla="*/ 966820 w 1642566"/>
                <a:gd name="connsiteY54" fmla="*/ 1637771 h 3403600"/>
                <a:gd name="connsiteX55" fmla="*/ 916020 w 1642566"/>
                <a:gd name="connsiteY55" fmla="*/ 1715029 h 3403600"/>
                <a:gd name="connsiteX56" fmla="*/ 914433 w 1642566"/>
                <a:gd name="connsiteY56" fmla="*/ 1769533 h 3403600"/>
                <a:gd name="connsiteX57" fmla="*/ 855166 w 1642566"/>
                <a:gd name="connsiteY57" fmla="*/ 1820333 h 3403600"/>
                <a:gd name="connsiteX58" fmla="*/ 829766 w 1642566"/>
                <a:gd name="connsiteY58" fmla="*/ 1845733 h 3403600"/>
                <a:gd name="connsiteX59" fmla="*/ 821300 w 1642566"/>
                <a:gd name="connsiteY59" fmla="*/ 1947333 h 3403600"/>
                <a:gd name="connsiteX60" fmla="*/ 829766 w 1642566"/>
                <a:gd name="connsiteY60" fmla="*/ 1972733 h 3403600"/>
                <a:gd name="connsiteX61" fmla="*/ 821300 w 1642566"/>
                <a:gd name="connsiteY61" fmla="*/ 2082800 h 3403600"/>
                <a:gd name="connsiteX62" fmla="*/ 795900 w 1642566"/>
                <a:gd name="connsiteY62" fmla="*/ 2133600 h 3403600"/>
                <a:gd name="connsiteX63" fmla="*/ 753566 w 1642566"/>
                <a:gd name="connsiteY63" fmla="*/ 2142066 h 3403600"/>
                <a:gd name="connsiteX64" fmla="*/ 728166 w 1642566"/>
                <a:gd name="connsiteY64" fmla="*/ 2150533 h 3403600"/>
                <a:gd name="connsiteX65" fmla="*/ 685833 w 1642566"/>
                <a:gd name="connsiteY65" fmla="*/ 2159000 h 3403600"/>
                <a:gd name="connsiteX66" fmla="*/ 651966 w 1642566"/>
                <a:gd name="connsiteY66" fmla="*/ 2167466 h 3403600"/>
                <a:gd name="connsiteX67" fmla="*/ 558833 w 1642566"/>
                <a:gd name="connsiteY67" fmla="*/ 2159000 h 3403600"/>
                <a:gd name="connsiteX68" fmla="*/ 508033 w 1642566"/>
                <a:gd name="connsiteY68" fmla="*/ 2125133 h 3403600"/>
                <a:gd name="connsiteX69" fmla="*/ 457233 w 1642566"/>
                <a:gd name="connsiteY69" fmla="*/ 2099733 h 3403600"/>
                <a:gd name="connsiteX70" fmla="*/ 406433 w 1642566"/>
                <a:gd name="connsiteY70" fmla="*/ 2108200 h 3403600"/>
                <a:gd name="connsiteX71" fmla="*/ 355633 w 1642566"/>
                <a:gd name="connsiteY71" fmla="*/ 2125133 h 3403600"/>
                <a:gd name="connsiteX72" fmla="*/ 313300 w 1642566"/>
                <a:gd name="connsiteY72" fmla="*/ 2133600 h 3403600"/>
                <a:gd name="connsiteX73" fmla="*/ 287900 w 1642566"/>
                <a:gd name="connsiteY73" fmla="*/ 2201333 h 3403600"/>
                <a:gd name="connsiteX74" fmla="*/ 254033 w 1642566"/>
                <a:gd name="connsiteY74" fmla="*/ 2277533 h 3403600"/>
                <a:gd name="connsiteX75" fmla="*/ 228633 w 1642566"/>
                <a:gd name="connsiteY75" fmla="*/ 2328333 h 3403600"/>
                <a:gd name="connsiteX76" fmla="*/ 245566 w 1642566"/>
                <a:gd name="connsiteY76" fmla="*/ 2413000 h 3403600"/>
                <a:gd name="connsiteX77" fmla="*/ 279433 w 1642566"/>
                <a:gd name="connsiteY77" fmla="*/ 2463800 h 3403600"/>
                <a:gd name="connsiteX78" fmla="*/ 304833 w 1642566"/>
                <a:gd name="connsiteY78" fmla="*/ 2480733 h 3403600"/>
                <a:gd name="connsiteX79" fmla="*/ 355633 w 1642566"/>
                <a:gd name="connsiteY79" fmla="*/ 2497666 h 3403600"/>
                <a:gd name="connsiteX80" fmla="*/ 414900 w 1642566"/>
                <a:gd name="connsiteY80" fmla="*/ 2556933 h 3403600"/>
                <a:gd name="connsiteX81" fmla="*/ 440300 w 1642566"/>
                <a:gd name="connsiteY81" fmla="*/ 2573866 h 3403600"/>
                <a:gd name="connsiteX82" fmla="*/ 457233 w 1642566"/>
                <a:gd name="connsiteY82" fmla="*/ 2590800 h 3403600"/>
                <a:gd name="connsiteX83" fmla="*/ 465700 w 1642566"/>
                <a:gd name="connsiteY83" fmla="*/ 2616200 h 3403600"/>
                <a:gd name="connsiteX84" fmla="*/ 491100 w 1642566"/>
                <a:gd name="connsiteY84" fmla="*/ 2641600 h 3403600"/>
                <a:gd name="connsiteX85" fmla="*/ 508033 w 1642566"/>
                <a:gd name="connsiteY85" fmla="*/ 2667000 h 3403600"/>
                <a:gd name="connsiteX86" fmla="*/ 508033 w 1642566"/>
                <a:gd name="connsiteY86" fmla="*/ 2777066 h 3403600"/>
                <a:gd name="connsiteX87" fmla="*/ 491100 w 1642566"/>
                <a:gd name="connsiteY87" fmla="*/ 2802466 h 3403600"/>
                <a:gd name="connsiteX88" fmla="*/ 414900 w 1642566"/>
                <a:gd name="connsiteY88" fmla="*/ 2870200 h 3403600"/>
                <a:gd name="connsiteX89" fmla="*/ 397966 w 1642566"/>
                <a:gd name="connsiteY89" fmla="*/ 2887133 h 3403600"/>
                <a:gd name="connsiteX90" fmla="*/ 364100 w 1642566"/>
                <a:gd name="connsiteY90" fmla="*/ 2904066 h 3403600"/>
                <a:gd name="connsiteX91" fmla="*/ 321766 w 1642566"/>
                <a:gd name="connsiteY91" fmla="*/ 2946400 h 3403600"/>
                <a:gd name="connsiteX92" fmla="*/ 270966 w 1642566"/>
                <a:gd name="connsiteY92" fmla="*/ 2971800 h 3403600"/>
                <a:gd name="connsiteX93" fmla="*/ 220166 w 1642566"/>
                <a:gd name="connsiteY93" fmla="*/ 2997200 h 3403600"/>
                <a:gd name="connsiteX94" fmla="*/ 203233 w 1642566"/>
                <a:gd name="connsiteY94" fmla="*/ 3022600 h 3403600"/>
                <a:gd name="connsiteX95" fmla="*/ 228633 w 1642566"/>
                <a:gd name="connsiteY95" fmla="*/ 3132666 h 3403600"/>
                <a:gd name="connsiteX96" fmla="*/ 186300 w 1642566"/>
                <a:gd name="connsiteY96" fmla="*/ 3225800 h 3403600"/>
                <a:gd name="connsiteX97" fmla="*/ 160900 w 1642566"/>
                <a:gd name="connsiteY97" fmla="*/ 3234266 h 3403600"/>
                <a:gd name="connsiteX98" fmla="*/ 84700 w 1642566"/>
                <a:gd name="connsiteY98" fmla="*/ 3327400 h 3403600"/>
                <a:gd name="connsiteX99" fmla="*/ 67766 w 1642566"/>
                <a:gd name="connsiteY99" fmla="*/ 3378200 h 3403600"/>
                <a:gd name="connsiteX100" fmla="*/ 42366 w 1642566"/>
                <a:gd name="connsiteY100" fmla="*/ 3386666 h 3403600"/>
                <a:gd name="connsiteX101" fmla="*/ 33 w 1642566"/>
                <a:gd name="connsiteY101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51500 w 1642566"/>
                <a:gd name="connsiteY18" fmla="*/ 609600 h 3403600"/>
                <a:gd name="connsiteX19" fmla="*/ 1066833 w 1642566"/>
                <a:gd name="connsiteY19" fmla="*/ 635000 h 3403600"/>
                <a:gd name="connsiteX20" fmla="*/ 1044608 w 1642566"/>
                <a:gd name="connsiteY20" fmla="*/ 643996 h 3403600"/>
                <a:gd name="connsiteX21" fmla="*/ 1058366 w 1642566"/>
                <a:gd name="connsiteY21" fmla="*/ 660400 h 3403600"/>
                <a:gd name="connsiteX22" fmla="*/ 1024500 w 1642566"/>
                <a:gd name="connsiteY22" fmla="*/ 711200 h 3403600"/>
                <a:gd name="connsiteX23" fmla="*/ 1016033 w 1642566"/>
                <a:gd name="connsiteY23" fmla="*/ 745066 h 3403600"/>
                <a:gd name="connsiteX24" fmla="*/ 1049900 w 1642566"/>
                <a:gd name="connsiteY24" fmla="*/ 804333 h 3403600"/>
                <a:gd name="connsiteX25" fmla="*/ 1075300 w 1642566"/>
                <a:gd name="connsiteY25" fmla="*/ 821266 h 3403600"/>
                <a:gd name="connsiteX26" fmla="*/ 1117633 w 1642566"/>
                <a:gd name="connsiteY26" fmla="*/ 863600 h 3403600"/>
                <a:gd name="connsiteX27" fmla="*/ 1151500 w 1642566"/>
                <a:gd name="connsiteY27" fmla="*/ 872066 h 3403600"/>
                <a:gd name="connsiteX28" fmla="*/ 1219233 w 1642566"/>
                <a:gd name="connsiteY28" fmla="*/ 897466 h 3403600"/>
                <a:gd name="connsiteX29" fmla="*/ 1244633 w 1642566"/>
                <a:gd name="connsiteY29" fmla="*/ 905933 h 3403600"/>
                <a:gd name="connsiteX30" fmla="*/ 1270033 w 1642566"/>
                <a:gd name="connsiteY30" fmla="*/ 897466 h 3403600"/>
                <a:gd name="connsiteX31" fmla="*/ 1363166 w 1642566"/>
                <a:gd name="connsiteY31" fmla="*/ 914400 h 3403600"/>
                <a:gd name="connsiteX32" fmla="*/ 1405500 w 1642566"/>
                <a:gd name="connsiteY32" fmla="*/ 948266 h 3403600"/>
                <a:gd name="connsiteX33" fmla="*/ 1422433 w 1642566"/>
                <a:gd name="connsiteY33" fmla="*/ 965200 h 3403600"/>
                <a:gd name="connsiteX34" fmla="*/ 1405500 w 1642566"/>
                <a:gd name="connsiteY34" fmla="*/ 1083733 h 3403600"/>
                <a:gd name="connsiteX35" fmla="*/ 1320833 w 1642566"/>
                <a:gd name="connsiteY35" fmla="*/ 1109133 h 3403600"/>
                <a:gd name="connsiteX36" fmla="*/ 1303900 w 1642566"/>
                <a:gd name="connsiteY36" fmla="*/ 1134533 h 3403600"/>
                <a:gd name="connsiteX37" fmla="*/ 1286966 w 1642566"/>
                <a:gd name="connsiteY37" fmla="*/ 1185333 h 3403600"/>
                <a:gd name="connsiteX38" fmla="*/ 1261566 w 1642566"/>
                <a:gd name="connsiteY38" fmla="*/ 1202266 h 3403600"/>
                <a:gd name="connsiteX39" fmla="*/ 1261566 w 1642566"/>
                <a:gd name="connsiteY39" fmla="*/ 1388533 h 3403600"/>
                <a:gd name="connsiteX40" fmla="*/ 1270033 w 1642566"/>
                <a:gd name="connsiteY40" fmla="*/ 1413933 h 3403600"/>
                <a:gd name="connsiteX41" fmla="*/ 1295433 w 1642566"/>
                <a:gd name="connsiteY41" fmla="*/ 1430866 h 3403600"/>
                <a:gd name="connsiteX42" fmla="*/ 1303900 w 1642566"/>
                <a:gd name="connsiteY42" fmla="*/ 1456266 h 3403600"/>
                <a:gd name="connsiteX43" fmla="*/ 1365283 w 1642566"/>
                <a:gd name="connsiteY43" fmla="*/ 1468966 h 3403600"/>
                <a:gd name="connsiteX44" fmla="*/ 1413966 w 1642566"/>
                <a:gd name="connsiteY44" fmla="*/ 1490133 h 3403600"/>
                <a:gd name="connsiteX45" fmla="*/ 1447833 w 1642566"/>
                <a:gd name="connsiteY45" fmla="*/ 1524000 h 3403600"/>
                <a:gd name="connsiteX46" fmla="*/ 1464766 w 1642566"/>
                <a:gd name="connsiteY46" fmla="*/ 1549400 h 3403600"/>
                <a:gd name="connsiteX47" fmla="*/ 1481700 w 1642566"/>
                <a:gd name="connsiteY47" fmla="*/ 1566333 h 3403600"/>
                <a:gd name="connsiteX48" fmla="*/ 1490166 w 1642566"/>
                <a:gd name="connsiteY48" fmla="*/ 1591733 h 3403600"/>
                <a:gd name="connsiteX49" fmla="*/ 1473233 w 1642566"/>
                <a:gd name="connsiteY49" fmla="*/ 1617133 h 3403600"/>
                <a:gd name="connsiteX50" fmla="*/ 1405500 w 1642566"/>
                <a:gd name="connsiteY50" fmla="*/ 1642533 h 3403600"/>
                <a:gd name="connsiteX51" fmla="*/ 1159966 w 1642566"/>
                <a:gd name="connsiteY51" fmla="*/ 1634066 h 3403600"/>
                <a:gd name="connsiteX52" fmla="*/ 1157320 w 1642566"/>
                <a:gd name="connsiteY52" fmla="*/ 1559453 h 3403600"/>
                <a:gd name="connsiteX53" fmla="*/ 1071065 w 1642566"/>
                <a:gd name="connsiteY53" fmla="*/ 1572153 h 3403600"/>
                <a:gd name="connsiteX54" fmla="*/ 1012859 w 1642566"/>
                <a:gd name="connsiteY54" fmla="*/ 1609725 h 3403600"/>
                <a:gd name="connsiteX55" fmla="*/ 966820 w 1642566"/>
                <a:gd name="connsiteY55" fmla="*/ 1637771 h 3403600"/>
                <a:gd name="connsiteX56" fmla="*/ 916020 w 1642566"/>
                <a:gd name="connsiteY56" fmla="*/ 1715029 h 3403600"/>
                <a:gd name="connsiteX57" fmla="*/ 914433 w 1642566"/>
                <a:gd name="connsiteY57" fmla="*/ 1769533 h 3403600"/>
                <a:gd name="connsiteX58" fmla="*/ 855166 w 1642566"/>
                <a:gd name="connsiteY58" fmla="*/ 1820333 h 3403600"/>
                <a:gd name="connsiteX59" fmla="*/ 829766 w 1642566"/>
                <a:gd name="connsiteY59" fmla="*/ 1845733 h 3403600"/>
                <a:gd name="connsiteX60" fmla="*/ 821300 w 1642566"/>
                <a:gd name="connsiteY60" fmla="*/ 1947333 h 3403600"/>
                <a:gd name="connsiteX61" fmla="*/ 829766 w 1642566"/>
                <a:gd name="connsiteY61" fmla="*/ 1972733 h 3403600"/>
                <a:gd name="connsiteX62" fmla="*/ 821300 w 1642566"/>
                <a:gd name="connsiteY62" fmla="*/ 2082800 h 3403600"/>
                <a:gd name="connsiteX63" fmla="*/ 795900 w 1642566"/>
                <a:gd name="connsiteY63" fmla="*/ 2133600 h 3403600"/>
                <a:gd name="connsiteX64" fmla="*/ 753566 w 1642566"/>
                <a:gd name="connsiteY64" fmla="*/ 2142066 h 3403600"/>
                <a:gd name="connsiteX65" fmla="*/ 728166 w 1642566"/>
                <a:gd name="connsiteY65" fmla="*/ 2150533 h 3403600"/>
                <a:gd name="connsiteX66" fmla="*/ 685833 w 1642566"/>
                <a:gd name="connsiteY66" fmla="*/ 2159000 h 3403600"/>
                <a:gd name="connsiteX67" fmla="*/ 651966 w 1642566"/>
                <a:gd name="connsiteY67" fmla="*/ 2167466 h 3403600"/>
                <a:gd name="connsiteX68" fmla="*/ 558833 w 1642566"/>
                <a:gd name="connsiteY68" fmla="*/ 2159000 h 3403600"/>
                <a:gd name="connsiteX69" fmla="*/ 508033 w 1642566"/>
                <a:gd name="connsiteY69" fmla="*/ 2125133 h 3403600"/>
                <a:gd name="connsiteX70" fmla="*/ 457233 w 1642566"/>
                <a:gd name="connsiteY70" fmla="*/ 2099733 h 3403600"/>
                <a:gd name="connsiteX71" fmla="*/ 406433 w 1642566"/>
                <a:gd name="connsiteY71" fmla="*/ 2108200 h 3403600"/>
                <a:gd name="connsiteX72" fmla="*/ 355633 w 1642566"/>
                <a:gd name="connsiteY72" fmla="*/ 2125133 h 3403600"/>
                <a:gd name="connsiteX73" fmla="*/ 313300 w 1642566"/>
                <a:gd name="connsiteY73" fmla="*/ 2133600 h 3403600"/>
                <a:gd name="connsiteX74" fmla="*/ 287900 w 1642566"/>
                <a:gd name="connsiteY74" fmla="*/ 2201333 h 3403600"/>
                <a:gd name="connsiteX75" fmla="*/ 254033 w 1642566"/>
                <a:gd name="connsiteY75" fmla="*/ 2277533 h 3403600"/>
                <a:gd name="connsiteX76" fmla="*/ 228633 w 1642566"/>
                <a:gd name="connsiteY76" fmla="*/ 2328333 h 3403600"/>
                <a:gd name="connsiteX77" fmla="*/ 245566 w 1642566"/>
                <a:gd name="connsiteY77" fmla="*/ 2413000 h 3403600"/>
                <a:gd name="connsiteX78" fmla="*/ 279433 w 1642566"/>
                <a:gd name="connsiteY78" fmla="*/ 2463800 h 3403600"/>
                <a:gd name="connsiteX79" fmla="*/ 304833 w 1642566"/>
                <a:gd name="connsiteY79" fmla="*/ 2480733 h 3403600"/>
                <a:gd name="connsiteX80" fmla="*/ 355633 w 1642566"/>
                <a:gd name="connsiteY80" fmla="*/ 2497666 h 3403600"/>
                <a:gd name="connsiteX81" fmla="*/ 414900 w 1642566"/>
                <a:gd name="connsiteY81" fmla="*/ 2556933 h 3403600"/>
                <a:gd name="connsiteX82" fmla="*/ 440300 w 1642566"/>
                <a:gd name="connsiteY82" fmla="*/ 2573866 h 3403600"/>
                <a:gd name="connsiteX83" fmla="*/ 457233 w 1642566"/>
                <a:gd name="connsiteY83" fmla="*/ 2590800 h 3403600"/>
                <a:gd name="connsiteX84" fmla="*/ 465700 w 1642566"/>
                <a:gd name="connsiteY84" fmla="*/ 2616200 h 3403600"/>
                <a:gd name="connsiteX85" fmla="*/ 491100 w 1642566"/>
                <a:gd name="connsiteY85" fmla="*/ 2641600 h 3403600"/>
                <a:gd name="connsiteX86" fmla="*/ 508033 w 1642566"/>
                <a:gd name="connsiteY86" fmla="*/ 2667000 h 3403600"/>
                <a:gd name="connsiteX87" fmla="*/ 508033 w 1642566"/>
                <a:gd name="connsiteY87" fmla="*/ 2777066 h 3403600"/>
                <a:gd name="connsiteX88" fmla="*/ 491100 w 1642566"/>
                <a:gd name="connsiteY88" fmla="*/ 2802466 h 3403600"/>
                <a:gd name="connsiteX89" fmla="*/ 414900 w 1642566"/>
                <a:gd name="connsiteY89" fmla="*/ 2870200 h 3403600"/>
                <a:gd name="connsiteX90" fmla="*/ 397966 w 1642566"/>
                <a:gd name="connsiteY90" fmla="*/ 2887133 h 3403600"/>
                <a:gd name="connsiteX91" fmla="*/ 364100 w 1642566"/>
                <a:gd name="connsiteY91" fmla="*/ 2904066 h 3403600"/>
                <a:gd name="connsiteX92" fmla="*/ 321766 w 1642566"/>
                <a:gd name="connsiteY92" fmla="*/ 2946400 h 3403600"/>
                <a:gd name="connsiteX93" fmla="*/ 270966 w 1642566"/>
                <a:gd name="connsiteY93" fmla="*/ 2971800 h 3403600"/>
                <a:gd name="connsiteX94" fmla="*/ 220166 w 1642566"/>
                <a:gd name="connsiteY94" fmla="*/ 2997200 h 3403600"/>
                <a:gd name="connsiteX95" fmla="*/ 203233 w 1642566"/>
                <a:gd name="connsiteY95" fmla="*/ 3022600 h 3403600"/>
                <a:gd name="connsiteX96" fmla="*/ 228633 w 1642566"/>
                <a:gd name="connsiteY96" fmla="*/ 3132666 h 3403600"/>
                <a:gd name="connsiteX97" fmla="*/ 186300 w 1642566"/>
                <a:gd name="connsiteY97" fmla="*/ 3225800 h 3403600"/>
                <a:gd name="connsiteX98" fmla="*/ 160900 w 1642566"/>
                <a:gd name="connsiteY98" fmla="*/ 3234266 h 3403600"/>
                <a:gd name="connsiteX99" fmla="*/ 84700 w 1642566"/>
                <a:gd name="connsiteY99" fmla="*/ 3327400 h 3403600"/>
                <a:gd name="connsiteX100" fmla="*/ 67766 w 1642566"/>
                <a:gd name="connsiteY100" fmla="*/ 3378200 h 3403600"/>
                <a:gd name="connsiteX101" fmla="*/ 42366 w 1642566"/>
                <a:gd name="connsiteY101" fmla="*/ 3386666 h 3403600"/>
                <a:gd name="connsiteX102" fmla="*/ 33 w 1642566"/>
                <a:gd name="connsiteY102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51500 w 1642566"/>
                <a:gd name="connsiteY18" fmla="*/ 609600 h 3403600"/>
                <a:gd name="connsiteX19" fmla="*/ 1066833 w 1642566"/>
                <a:gd name="connsiteY19" fmla="*/ 620713 h 3403600"/>
                <a:gd name="connsiteX20" fmla="*/ 1044608 w 1642566"/>
                <a:gd name="connsiteY20" fmla="*/ 643996 h 3403600"/>
                <a:gd name="connsiteX21" fmla="*/ 1058366 w 1642566"/>
                <a:gd name="connsiteY21" fmla="*/ 660400 h 3403600"/>
                <a:gd name="connsiteX22" fmla="*/ 1024500 w 1642566"/>
                <a:gd name="connsiteY22" fmla="*/ 711200 h 3403600"/>
                <a:gd name="connsiteX23" fmla="*/ 1016033 w 1642566"/>
                <a:gd name="connsiteY23" fmla="*/ 745066 h 3403600"/>
                <a:gd name="connsiteX24" fmla="*/ 1049900 w 1642566"/>
                <a:gd name="connsiteY24" fmla="*/ 804333 h 3403600"/>
                <a:gd name="connsiteX25" fmla="*/ 1075300 w 1642566"/>
                <a:gd name="connsiteY25" fmla="*/ 821266 h 3403600"/>
                <a:gd name="connsiteX26" fmla="*/ 1117633 w 1642566"/>
                <a:gd name="connsiteY26" fmla="*/ 863600 h 3403600"/>
                <a:gd name="connsiteX27" fmla="*/ 1151500 w 1642566"/>
                <a:gd name="connsiteY27" fmla="*/ 872066 h 3403600"/>
                <a:gd name="connsiteX28" fmla="*/ 1219233 w 1642566"/>
                <a:gd name="connsiteY28" fmla="*/ 897466 h 3403600"/>
                <a:gd name="connsiteX29" fmla="*/ 1244633 w 1642566"/>
                <a:gd name="connsiteY29" fmla="*/ 905933 h 3403600"/>
                <a:gd name="connsiteX30" fmla="*/ 1270033 w 1642566"/>
                <a:gd name="connsiteY30" fmla="*/ 897466 h 3403600"/>
                <a:gd name="connsiteX31" fmla="*/ 1363166 w 1642566"/>
                <a:gd name="connsiteY31" fmla="*/ 914400 h 3403600"/>
                <a:gd name="connsiteX32" fmla="*/ 1405500 w 1642566"/>
                <a:gd name="connsiteY32" fmla="*/ 948266 h 3403600"/>
                <a:gd name="connsiteX33" fmla="*/ 1422433 w 1642566"/>
                <a:gd name="connsiteY33" fmla="*/ 965200 h 3403600"/>
                <a:gd name="connsiteX34" fmla="*/ 1405500 w 1642566"/>
                <a:gd name="connsiteY34" fmla="*/ 1083733 h 3403600"/>
                <a:gd name="connsiteX35" fmla="*/ 1320833 w 1642566"/>
                <a:gd name="connsiteY35" fmla="*/ 1109133 h 3403600"/>
                <a:gd name="connsiteX36" fmla="*/ 1303900 w 1642566"/>
                <a:gd name="connsiteY36" fmla="*/ 1134533 h 3403600"/>
                <a:gd name="connsiteX37" fmla="*/ 1286966 w 1642566"/>
                <a:gd name="connsiteY37" fmla="*/ 1185333 h 3403600"/>
                <a:gd name="connsiteX38" fmla="*/ 1261566 w 1642566"/>
                <a:gd name="connsiteY38" fmla="*/ 1202266 h 3403600"/>
                <a:gd name="connsiteX39" fmla="*/ 1261566 w 1642566"/>
                <a:gd name="connsiteY39" fmla="*/ 1388533 h 3403600"/>
                <a:gd name="connsiteX40" fmla="*/ 1270033 w 1642566"/>
                <a:gd name="connsiteY40" fmla="*/ 1413933 h 3403600"/>
                <a:gd name="connsiteX41" fmla="*/ 1295433 w 1642566"/>
                <a:gd name="connsiteY41" fmla="*/ 1430866 h 3403600"/>
                <a:gd name="connsiteX42" fmla="*/ 1303900 w 1642566"/>
                <a:gd name="connsiteY42" fmla="*/ 1456266 h 3403600"/>
                <a:gd name="connsiteX43" fmla="*/ 1365283 w 1642566"/>
                <a:gd name="connsiteY43" fmla="*/ 1468966 h 3403600"/>
                <a:gd name="connsiteX44" fmla="*/ 1413966 w 1642566"/>
                <a:gd name="connsiteY44" fmla="*/ 1490133 h 3403600"/>
                <a:gd name="connsiteX45" fmla="*/ 1447833 w 1642566"/>
                <a:gd name="connsiteY45" fmla="*/ 1524000 h 3403600"/>
                <a:gd name="connsiteX46" fmla="*/ 1464766 w 1642566"/>
                <a:gd name="connsiteY46" fmla="*/ 1549400 h 3403600"/>
                <a:gd name="connsiteX47" fmla="*/ 1481700 w 1642566"/>
                <a:gd name="connsiteY47" fmla="*/ 1566333 h 3403600"/>
                <a:gd name="connsiteX48" fmla="*/ 1490166 w 1642566"/>
                <a:gd name="connsiteY48" fmla="*/ 1591733 h 3403600"/>
                <a:gd name="connsiteX49" fmla="*/ 1473233 w 1642566"/>
                <a:gd name="connsiteY49" fmla="*/ 1617133 h 3403600"/>
                <a:gd name="connsiteX50" fmla="*/ 1405500 w 1642566"/>
                <a:gd name="connsiteY50" fmla="*/ 1642533 h 3403600"/>
                <a:gd name="connsiteX51" fmla="*/ 1159966 w 1642566"/>
                <a:gd name="connsiteY51" fmla="*/ 1634066 h 3403600"/>
                <a:gd name="connsiteX52" fmla="*/ 1157320 w 1642566"/>
                <a:gd name="connsiteY52" fmla="*/ 1559453 h 3403600"/>
                <a:gd name="connsiteX53" fmla="*/ 1071065 w 1642566"/>
                <a:gd name="connsiteY53" fmla="*/ 1572153 h 3403600"/>
                <a:gd name="connsiteX54" fmla="*/ 1012859 w 1642566"/>
                <a:gd name="connsiteY54" fmla="*/ 1609725 h 3403600"/>
                <a:gd name="connsiteX55" fmla="*/ 966820 w 1642566"/>
                <a:gd name="connsiteY55" fmla="*/ 1637771 h 3403600"/>
                <a:gd name="connsiteX56" fmla="*/ 916020 w 1642566"/>
                <a:gd name="connsiteY56" fmla="*/ 1715029 h 3403600"/>
                <a:gd name="connsiteX57" fmla="*/ 914433 w 1642566"/>
                <a:gd name="connsiteY57" fmla="*/ 1769533 h 3403600"/>
                <a:gd name="connsiteX58" fmla="*/ 855166 w 1642566"/>
                <a:gd name="connsiteY58" fmla="*/ 1820333 h 3403600"/>
                <a:gd name="connsiteX59" fmla="*/ 829766 w 1642566"/>
                <a:gd name="connsiteY59" fmla="*/ 1845733 h 3403600"/>
                <a:gd name="connsiteX60" fmla="*/ 821300 w 1642566"/>
                <a:gd name="connsiteY60" fmla="*/ 1947333 h 3403600"/>
                <a:gd name="connsiteX61" fmla="*/ 829766 w 1642566"/>
                <a:gd name="connsiteY61" fmla="*/ 1972733 h 3403600"/>
                <a:gd name="connsiteX62" fmla="*/ 821300 w 1642566"/>
                <a:gd name="connsiteY62" fmla="*/ 2082800 h 3403600"/>
                <a:gd name="connsiteX63" fmla="*/ 795900 w 1642566"/>
                <a:gd name="connsiteY63" fmla="*/ 2133600 h 3403600"/>
                <a:gd name="connsiteX64" fmla="*/ 753566 w 1642566"/>
                <a:gd name="connsiteY64" fmla="*/ 2142066 h 3403600"/>
                <a:gd name="connsiteX65" fmla="*/ 728166 w 1642566"/>
                <a:gd name="connsiteY65" fmla="*/ 2150533 h 3403600"/>
                <a:gd name="connsiteX66" fmla="*/ 685833 w 1642566"/>
                <a:gd name="connsiteY66" fmla="*/ 2159000 h 3403600"/>
                <a:gd name="connsiteX67" fmla="*/ 651966 w 1642566"/>
                <a:gd name="connsiteY67" fmla="*/ 2167466 h 3403600"/>
                <a:gd name="connsiteX68" fmla="*/ 558833 w 1642566"/>
                <a:gd name="connsiteY68" fmla="*/ 2159000 h 3403600"/>
                <a:gd name="connsiteX69" fmla="*/ 508033 w 1642566"/>
                <a:gd name="connsiteY69" fmla="*/ 2125133 h 3403600"/>
                <a:gd name="connsiteX70" fmla="*/ 457233 w 1642566"/>
                <a:gd name="connsiteY70" fmla="*/ 2099733 h 3403600"/>
                <a:gd name="connsiteX71" fmla="*/ 406433 w 1642566"/>
                <a:gd name="connsiteY71" fmla="*/ 2108200 h 3403600"/>
                <a:gd name="connsiteX72" fmla="*/ 355633 w 1642566"/>
                <a:gd name="connsiteY72" fmla="*/ 2125133 h 3403600"/>
                <a:gd name="connsiteX73" fmla="*/ 313300 w 1642566"/>
                <a:gd name="connsiteY73" fmla="*/ 2133600 h 3403600"/>
                <a:gd name="connsiteX74" fmla="*/ 287900 w 1642566"/>
                <a:gd name="connsiteY74" fmla="*/ 2201333 h 3403600"/>
                <a:gd name="connsiteX75" fmla="*/ 254033 w 1642566"/>
                <a:gd name="connsiteY75" fmla="*/ 2277533 h 3403600"/>
                <a:gd name="connsiteX76" fmla="*/ 228633 w 1642566"/>
                <a:gd name="connsiteY76" fmla="*/ 2328333 h 3403600"/>
                <a:gd name="connsiteX77" fmla="*/ 245566 w 1642566"/>
                <a:gd name="connsiteY77" fmla="*/ 2413000 h 3403600"/>
                <a:gd name="connsiteX78" fmla="*/ 279433 w 1642566"/>
                <a:gd name="connsiteY78" fmla="*/ 2463800 h 3403600"/>
                <a:gd name="connsiteX79" fmla="*/ 304833 w 1642566"/>
                <a:gd name="connsiteY79" fmla="*/ 2480733 h 3403600"/>
                <a:gd name="connsiteX80" fmla="*/ 355633 w 1642566"/>
                <a:gd name="connsiteY80" fmla="*/ 2497666 h 3403600"/>
                <a:gd name="connsiteX81" fmla="*/ 414900 w 1642566"/>
                <a:gd name="connsiteY81" fmla="*/ 2556933 h 3403600"/>
                <a:gd name="connsiteX82" fmla="*/ 440300 w 1642566"/>
                <a:gd name="connsiteY82" fmla="*/ 2573866 h 3403600"/>
                <a:gd name="connsiteX83" fmla="*/ 457233 w 1642566"/>
                <a:gd name="connsiteY83" fmla="*/ 2590800 h 3403600"/>
                <a:gd name="connsiteX84" fmla="*/ 465700 w 1642566"/>
                <a:gd name="connsiteY84" fmla="*/ 2616200 h 3403600"/>
                <a:gd name="connsiteX85" fmla="*/ 491100 w 1642566"/>
                <a:gd name="connsiteY85" fmla="*/ 2641600 h 3403600"/>
                <a:gd name="connsiteX86" fmla="*/ 508033 w 1642566"/>
                <a:gd name="connsiteY86" fmla="*/ 2667000 h 3403600"/>
                <a:gd name="connsiteX87" fmla="*/ 508033 w 1642566"/>
                <a:gd name="connsiteY87" fmla="*/ 2777066 h 3403600"/>
                <a:gd name="connsiteX88" fmla="*/ 491100 w 1642566"/>
                <a:gd name="connsiteY88" fmla="*/ 2802466 h 3403600"/>
                <a:gd name="connsiteX89" fmla="*/ 414900 w 1642566"/>
                <a:gd name="connsiteY89" fmla="*/ 2870200 h 3403600"/>
                <a:gd name="connsiteX90" fmla="*/ 397966 w 1642566"/>
                <a:gd name="connsiteY90" fmla="*/ 2887133 h 3403600"/>
                <a:gd name="connsiteX91" fmla="*/ 364100 w 1642566"/>
                <a:gd name="connsiteY91" fmla="*/ 2904066 h 3403600"/>
                <a:gd name="connsiteX92" fmla="*/ 321766 w 1642566"/>
                <a:gd name="connsiteY92" fmla="*/ 2946400 h 3403600"/>
                <a:gd name="connsiteX93" fmla="*/ 270966 w 1642566"/>
                <a:gd name="connsiteY93" fmla="*/ 2971800 h 3403600"/>
                <a:gd name="connsiteX94" fmla="*/ 220166 w 1642566"/>
                <a:gd name="connsiteY94" fmla="*/ 2997200 h 3403600"/>
                <a:gd name="connsiteX95" fmla="*/ 203233 w 1642566"/>
                <a:gd name="connsiteY95" fmla="*/ 3022600 h 3403600"/>
                <a:gd name="connsiteX96" fmla="*/ 228633 w 1642566"/>
                <a:gd name="connsiteY96" fmla="*/ 3132666 h 3403600"/>
                <a:gd name="connsiteX97" fmla="*/ 186300 w 1642566"/>
                <a:gd name="connsiteY97" fmla="*/ 3225800 h 3403600"/>
                <a:gd name="connsiteX98" fmla="*/ 160900 w 1642566"/>
                <a:gd name="connsiteY98" fmla="*/ 3234266 h 3403600"/>
                <a:gd name="connsiteX99" fmla="*/ 84700 w 1642566"/>
                <a:gd name="connsiteY99" fmla="*/ 3327400 h 3403600"/>
                <a:gd name="connsiteX100" fmla="*/ 67766 w 1642566"/>
                <a:gd name="connsiteY100" fmla="*/ 3378200 h 3403600"/>
                <a:gd name="connsiteX101" fmla="*/ 42366 w 1642566"/>
                <a:gd name="connsiteY101" fmla="*/ 3386666 h 3403600"/>
                <a:gd name="connsiteX102" fmla="*/ 33 w 1642566"/>
                <a:gd name="connsiteY102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62613 w 1642566"/>
                <a:gd name="connsiteY18" fmla="*/ 585788 h 3403600"/>
                <a:gd name="connsiteX19" fmla="*/ 1066833 w 1642566"/>
                <a:gd name="connsiteY19" fmla="*/ 620713 h 3403600"/>
                <a:gd name="connsiteX20" fmla="*/ 1044608 w 1642566"/>
                <a:gd name="connsiteY20" fmla="*/ 643996 h 3403600"/>
                <a:gd name="connsiteX21" fmla="*/ 1058366 w 1642566"/>
                <a:gd name="connsiteY21" fmla="*/ 660400 h 3403600"/>
                <a:gd name="connsiteX22" fmla="*/ 1024500 w 1642566"/>
                <a:gd name="connsiteY22" fmla="*/ 711200 h 3403600"/>
                <a:gd name="connsiteX23" fmla="*/ 1016033 w 1642566"/>
                <a:gd name="connsiteY23" fmla="*/ 745066 h 3403600"/>
                <a:gd name="connsiteX24" fmla="*/ 1049900 w 1642566"/>
                <a:gd name="connsiteY24" fmla="*/ 804333 h 3403600"/>
                <a:gd name="connsiteX25" fmla="*/ 1075300 w 1642566"/>
                <a:gd name="connsiteY25" fmla="*/ 821266 h 3403600"/>
                <a:gd name="connsiteX26" fmla="*/ 1117633 w 1642566"/>
                <a:gd name="connsiteY26" fmla="*/ 863600 h 3403600"/>
                <a:gd name="connsiteX27" fmla="*/ 1151500 w 1642566"/>
                <a:gd name="connsiteY27" fmla="*/ 872066 h 3403600"/>
                <a:gd name="connsiteX28" fmla="*/ 1219233 w 1642566"/>
                <a:gd name="connsiteY28" fmla="*/ 897466 h 3403600"/>
                <a:gd name="connsiteX29" fmla="*/ 1244633 w 1642566"/>
                <a:gd name="connsiteY29" fmla="*/ 905933 h 3403600"/>
                <a:gd name="connsiteX30" fmla="*/ 1270033 w 1642566"/>
                <a:gd name="connsiteY30" fmla="*/ 897466 h 3403600"/>
                <a:gd name="connsiteX31" fmla="*/ 1363166 w 1642566"/>
                <a:gd name="connsiteY31" fmla="*/ 914400 h 3403600"/>
                <a:gd name="connsiteX32" fmla="*/ 1405500 w 1642566"/>
                <a:gd name="connsiteY32" fmla="*/ 948266 h 3403600"/>
                <a:gd name="connsiteX33" fmla="*/ 1422433 w 1642566"/>
                <a:gd name="connsiteY33" fmla="*/ 965200 h 3403600"/>
                <a:gd name="connsiteX34" fmla="*/ 1405500 w 1642566"/>
                <a:gd name="connsiteY34" fmla="*/ 1083733 h 3403600"/>
                <a:gd name="connsiteX35" fmla="*/ 1320833 w 1642566"/>
                <a:gd name="connsiteY35" fmla="*/ 1109133 h 3403600"/>
                <a:gd name="connsiteX36" fmla="*/ 1303900 w 1642566"/>
                <a:gd name="connsiteY36" fmla="*/ 1134533 h 3403600"/>
                <a:gd name="connsiteX37" fmla="*/ 1286966 w 1642566"/>
                <a:gd name="connsiteY37" fmla="*/ 1185333 h 3403600"/>
                <a:gd name="connsiteX38" fmla="*/ 1261566 w 1642566"/>
                <a:gd name="connsiteY38" fmla="*/ 1202266 h 3403600"/>
                <a:gd name="connsiteX39" fmla="*/ 1261566 w 1642566"/>
                <a:gd name="connsiteY39" fmla="*/ 1388533 h 3403600"/>
                <a:gd name="connsiteX40" fmla="*/ 1270033 w 1642566"/>
                <a:gd name="connsiteY40" fmla="*/ 1413933 h 3403600"/>
                <a:gd name="connsiteX41" fmla="*/ 1295433 w 1642566"/>
                <a:gd name="connsiteY41" fmla="*/ 1430866 h 3403600"/>
                <a:gd name="connsiteX42" fmla="*/ 1303900 w 1642566"/>
                <a:gd name="connsiteY42" fmla="*/ 1456266 h 3403600"/>
                <a:gd name="connsiteX43" fmla="*/ 1365283 w 1642566"/>
                <a:gd name="connsiteY43" fmla="*/ 1468966 h 3403600"/>
                <a:gd name="connsiteX44" fmla="*/ 1413966 w 1642566"/>
                <a:gd name="connsiteY44" fmla="*/ 1490133 h 3403600"/>
                <a:gd name="connsiteX45" fmla="*/ 1447833 w 1642566"/>
                <a:gd name="connsiteY45" fmla="*/ 1524000 h 3403600"/>
                <a:gd name="connsiteX46" fmla="*/ 1464766 w 1642566"/>
                <a:gd name="connsiteY46" fmla="*/ 1549400 h 3403600"/>
                <a:gd name="connsiteX47" fmla="*/ 1481700 w 1642566"/>
                <a:gd name="connsiteY47" fmla="*/ 1566333 h 3403600"/>
                <a:gd name="connsiteX48" fmla="*/ 1490166 w 1642566"/>
                <a:gd name="connsiteY48" fmla="*/ 1591733 h 3403600"/>
                <a:gd name="connsiteX49" fmla="*/ 1473233 w 1642566"/>
                <a:gd name="connsiteY49" fmla="*/ 1617133 h 3403600"/>
                <a:gd name="connsiteX50" fmla="*/ 1405500 w 1642566"/>
                <a:gd name="connsiteY50" fmla="*/ 1642533 h 3403600"/>
                <a:gd name="connsiteX51" fmla="*/ 1159966 w 1642566"/>
                <a:gd name="connsiteY51" fmla="*/ 1634066 h 3403600"/>
                <a:gd name="connsiteX52" fmla="*/ 1157320 w 1642566"/>
                <a:gd name="connsiteY52" fmla="*/ 1559453 h 3403600"/>
                <a:gd name="connsiteX53" fmla="*/ 1071065 w 1642566"/>
                <a:gd name="connsiteY53" fmla="*/ 1572153 h 3403600"/>
                <a:gd name="connsiteX54" fmla="*/ 1012859 w 1642566"/>
                <a:gd name="connsiteY54" fmla="*/ 1609725 h 3403600"/>
                <a:gd name="connsiteX55" fmla="*/ 966820 w 1642566"/>
                <a:gd name="connsiteY55" fmla="*/ 1637771 h 3403600"/>
                <a:gd name="connsiteX56" fmla="*/ 916020 w 1642566"/>
                <a:gd name="connsiteY56" fmla="*/ 1715029 h 3403600"/>
                <a:gd name="connsiteX57" fmla="*/ 914433 w 1642566"/>
                <a:gd name="connsiteY57" fmla="*/ 1769533 h 3403600"/>
                <a:gd name="connsiteX58" fmla="*/ 855166 w 1642566"/>
                <a:gd name="connsiteY58" fmla="*/ 1820333 h 3403600"/>
                <a:gd name="connsiteX59" fmla="*/ 829766 w 1642566"/>
                <a:gd name="connsiteY59" fmla="*/ 1845733 h 3403600"/>
                <a:gd name="connsiteX60" fmla="*/ 821300 w 1642566"/>
                <a:gd name="connsiteY60" fmla="*/ 1947333 h 3403600"/>
                <a:gd name="connsiteX61" fmla="*/ 829766 w 1642566"/>
                <a:gd name="connsiteY61" fmla="*/ 1972733 h 3403600"/>
                <a:gd name="connsiteX62" fmla="*/ 821300 w 1642566"/>
                <a:gd name="connsiteY62" fmla="*/ 2082800 h 3403600"/>
                <a:gd name="connsiteX63" fmla="*/ 795900 w 1642566"/>
                <a:gd name="connsiteY63" fmla="*/ 2133600 h 3403600"/>
                <a:gd name="connsiteX64" fmla="*/ 753566 w 1642566"/>
                <a:gd name="connsiteY64" fmla="*/ 2142066 h 3403600"/>
                <a:gd name="connsiteX65" fmla="*/ 728166 w 1642566"/>
                <a:gd name="connsiteY65" fmla="*/ 2150533 h 3403600"/>
                <a:gd name="connsiteX66" fmla="*/ 685833 w 1642566"/>
                <a:gd name="connsiteY66" fmla="*/ 2159000 h 3403600"/>
                <a:gd name="connsiteX67" fmla="*/ 651966 w 1642566"/>
                <a:gd name="connsiteY67" fmla="*/ 2167466 h 3403600"/>
                <a:gd name="connsiteX68" fmla="*/ 558833 w 1642566"/>
                <a:gd name="connsiteY68" fmla="*/ 2159000 h 3403600"/>
                <a:gd name="connsiteX69" fmla="*/ 508033 w 1642566"/>
                <a:gd name="connsiteY69" fmla="*/ 2125133 h 3403600"/>
                <a:gd name="connsiteX70" fmla="*/ 457233 w 1642566"/>
                <a:gd name="connsiteY70" fmla="*/ 2099733 h 3403600"/>
                <a:gd name="connsiteX71" fmla="*/ 406433 w 1642566"/>
                <a:gd name="connsiteY71" fmla="*/ 2108200 h 3403600"/>
                <a:gd name="connsiteX72" fmla="*/ 355633 w 1642566"/>
                <a:gd name="connsiteY72" fmla="*/ 2125133 h 3403600"/>
                <a:gd name="connsiteX73" fmla="*/ 313300 w 1642566"/>
                <a:gd name="connsiteY73" fmla="*/ 2133600 h 3403600"/>
                <a:gd name="connsiteX74" fmla="*/ 287900 w 1642566"/>
                <a:gd name="connsiteY74" fmla="*/ 2201333 h 3403600"/>
                <a:gd name="connsiteX75" fmla="*/ 254033 w 1642566"/>
                <a:gd name="connsiteY75" fmla="*/ 2277533 h 3403600"/>
                <a:gd name="connsiteX76" fmla="*/ 228633 w 1642566"/>
                <a:gd name="connsiteY76" fmla="*/ 2328333 h 3403600"/>
                <a:gd name="connsiteX77" fmla="*/ 245566 w 1642566"/>
                <a:gd name="connsiteY77" fmla="*/ 2413000 h 3403600"/>
                <a:gd name="connsiteX78" fmla="*/ 279433 w 1642566"/>
                <a:gd name="connsiteY78" fmla="*/ 2463800 h 3403600"/>
                <a:gd name="connsiteX79" fmla="*/ 304833 w 1642566"/>
                <a:gd name="connsiteY79" fmla="*/ 2480733 h 3403600"/>
                <a:gd name="connsiteX80" fmla="*/ 355633 w 1642566"/>
                <a:gd name="connsiteY80" fmla="*/ 2497666 h 3403600"/>
                <a:gd name="connsiteX81" fmla="*/ 414900 w 1642566"/>
                <a:gd name="connsiteY81" fmla="*/ 2556933 h 3403600"/>
                <a:gd name="connsiteX82" fmla="*/ 440300 w 1642566"/>
                <a:gd name="connsiteY82" fmla="*/ 2573866 h 3403600"/>
                <a:gd name="connsiteX83" fmla="*/ 457233 w 1642566"/>
                <a:gd name="connsiteY83" fmla="*/ 2590800 h 3403600"/>
                <a:gd name="connsiteX84" fmla="*/ 465700 w 1642566"/>
                <a:gd name="connsiteY84" fmla="*/ 2616200 h 3403600"/>
                <a:gd name="connsiteX85" fmla="*/ 491100 w 1642566"/>
                <a:gd name="connsiteY85" fmla="*/ 2641600 h 3403600"/>
                <a:gd name="connsiteX86" fmla="*/ 508033 w 1642566"/>
                <a:gd name="connsiteY86" fmla="*/ 2667000 h 3403600"/>
                <a:gd name="connsiteX87" fmla="*/ 508033 w 1642566"/>
                <a:gd name="connsiteY87" fmla="*/ 2777066 h 3403600"/>
                <a:gd name="connsiteX88" fmla="*/ 491100 w 1642566"/>
                <a:gd name="connsiteY88" fmla="*/ 2802466 h 3403600"/>
                <a:gd name="connsiteX89" fmla="*/ 414900 w 1642566"/>
                <a:gd name="connsiteY89" fmla="*/ 2870200 h 3403600"/>
                <a:gd name="connsiteX90" fmla="*/ 397966 w 1642566"/>
                <a:gd name="connsiteY90" fmla="*/ 2887133 h 3403600"/>
                <a:gd name="connsiteX91" fmla="*/ 364100 w 1642566"/>
                <a:gd name="connsiteY91" fmla="*/ 2904066 h 3403600"/>
                <a:gd name="connsiteX92" fmla="*/ 321766 w 1642566"/>
                <a:gd name="connsiteY92" fmla="*/ 2946400 h 3403600"/>
                <a:gd name="connsiteX93" fmla="*/ 270966 w 1642566"/>
                <a:gd name="connsiteY93" fmla="*/ 2971800 h 3403600"/>
                <a:gd name="connsiteX94" fmla="*/ 220166 w 1642566"/>
                <a:gd name="connsiteY94" fmla="*/ 2997200 h 3403600"/>
                <a:gd name="connsiteX95" fmla="*/ 203233 w 1642566"/>
                <a:gd name="connsiteY95" fmla="*/ 3022600 h 3403600"/>
                <a:gd name="connsiteX96" fmla="*/ 228633 w 1642566"/>
                <a:gd name="connsiteY96" fmla="*/ 3132666 h 3403600"/>
                <a:gd name="connsiteX97" fmla="*/ 186300 w 1642566"/>
                <a:gd name="connsiteY97" fmla="*/ 3225800 h 3403600"/>
                <a:gd name="connsiteX98" fmla="*/ 160900 w 1642566"/>
                <a:gd name="connsiteY98" fmla="*/ 3234266 h 3403600"/>
                <a:gd name="connsiteX99" fmla="*/ 84700 w 1642566"/>
                <a:gd name="connsiteY99" fmla="*/ 3327400 h 3403600"/>
                <a:gd name="connsiteX100" fmla="*/ 67766 w 1642566"/>
                <a:gd name="connsiteY100" fmla="*/ 3378200 h 3403600"/>
                <a:gd name="connsiteX101" fmla="*/ 42366 w 1642566"/>
                <a:gd name="connsiteY101" fmla="*/ 3386666 h 3403600"/>
                <a:gd name="connsiteX102" fmla="*/ 33 w 1642566"/>
                <a:gd name="connsiteY102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62613 w 1642566"/>
                <a:gd name="connsiteY18" fmla="*/ 585788 h 3403600"/>
                <a:gd name="connsiteX19" fmla="*/ 1054133 w 1642566"/>
                <a:gd name="connsiteY19" fmla="*/ 596901 h 3403600"/>
                <a:gd name="connsiteX20" fmla="*/ 1044608 w 1642566"/>
                <a:gd name="connsiteY20" fmla="*/ 643996 h 3403600"/>
                <a:gd name="connsiteX21" fmla="*/ 1058366 w 1642566"/>
                <a:gd name="connsiteY21" fmla="*/ 660400 h 3403600"/>
                <a:gd name="connsiteX22" fmla="*/ 1024500 w 1642566"/>
                <a:gd name="connsiteY22" fmla="*/ 711200 h 3403600"/>
                <a:gd name="connsiteX23" fmla="*/ 1016033 w 1642566"/>
                <a:gd name="connsiteY23" fmla="*/ 745066 h 3403600"/>
                <a:gd name="connsiteX24" fmla="*/ 1049900 w 1642566"/>
                <a:gd name="connsiteY24" fmla="*/ 804333 h 3403600"/>
                <a:gd name="connsiteX25" fmla="*/ 1075300 w 1642566"/>
                <a:gd name="connsiteY25" fmla="*/ 821266 h 3403600"/>
                <a:gd name="connsiteX26" fmla="*/ 1117633 w 1642566"/>
                <a:gd name="connsiteY26" fmla="*/ 863600 h 3403600"/>
                <a:gd name="connsiteX27" fmla="*/ 1151500 w 1642566"/>
                <a:gd name="connsiteY27" fmla="*/ 872066 h 3403600"/>
                <a:gd name="connsiteX28" fmla="*/ 1219233 w 1642566"/>
                <a:gd name="connsiteY28" fmla="*/ 897466 h 3403600"/>
                <a:gd name="connsiteX29" fmla="*/ 1244633 w 1642566"/>
                <a:gd name="connsiteY29" fmla="*/ 905933 h 3403600"/>
                <a:gd name="connsiteX30" fmla="*/ 1270033 w 1642566"/>
                <a:gd name="connsiteY30" fmla="*/ 897466 h 3403600"/>
                <a:gd name="connsiteX31" fmla="*/ 1363166 w 1642566"/>
                <a:gd name="connsiteY31" fmla="*/ 914400 h 3403600"/>
                <a:gd name="connsiteX32" fmla="*/ 1405500 w 1642566"/>
                <a:gd name="connsiteY32" fmla="*/ 948266 h 3403600"/>
                <a:gd name="connsiteX33" fmla="*/ 1422433 w 1642566"/>
                <a:gd name="connsiteY33" fmla="*/ 965200 h 3403600"/>
                <a:gd name="connsiteX34" fmla="*/ 1405500 w 1642566"/>
                <a:gd name="connsiteY34" fmla="*/ 1083733 h 3403600"/>
                <a:gd name="connsiteX35" fmla="*/ 1320833 w 1642566"/>
                <a:gd name="connsiteY35" fmla="*/ 1109133 h 3403600"/>
                <a:gd name="connsiteX36" fmla="*/ 1303900 w 1642566"/>
                <a:gd name="connsiteY36" fmla="*/ 1134533 h 3403600"/>
                <a:gd name="connsiteX37" fmla="*/ 1286966 w 1642566"/>
                <a:gd name="connsiteY37" fmla="*/ 1185333 h 3403600"/>
                <a:gd name="connsiteX38" fmla="*/ 1261566 w 1642566"/>
                <a:gd name="connsiteY38" fmla="*/ 1202266 h 3403600"/>
                <a:gd name="connsiteX39" fmla="*/ 1261566 w 1642566"/>
                <a:gd name="connsiteY39" fmla="*/ 1388533 h 3403600"/>
                <a:gd name="connsiteX40" fmla="*/ 1270033 w 1642566"/>
                <a:gd name="connsiteY40" fmla="*/ 1413933 h 3403600"/>
                <a:gd name="connsiteX41" fmla="*/ 1295433 w 1642566"/>
                <a:gd name="connsiteY41" fmla="*/ 1430866 h 3403600"/>
                <a:gd name="connsiteX42" fmla="*/ 1303900 w 1642566"/>
                <a:gd name="connsiteY42" fmla="*/ 1456266 h 3403600"/>
                <a:gd name="connsiteX43" fmla="*/ 1365283 w 1642566"/>
                <a:gd name="connsiteY43" fmla="*/ 1468966 h 3403600"/>
                <a:gd name="connsiteX44" fmla="*/ 1413966 w 1642566"/>
                <a:gd name="connsiteY44" fmla="*/ 1490133 h 3403600"/>
                <a:gd name="connsiteX45" fmla="*/ 1447833 w 1642566"/>
                <a:gd name="connsiteY45" fmla="*/ 1524000 h 3403600"/>
                <a:gd name="connsiteX46" fmla="*/ 1464766 w 1642566"/>
                <a:gd name="connsiteY46" fmla="*/ 1549400 h 3403600"/>
                <a:gd name="connsiteX47" fmla="*/ 1481700 w 1642566"/>
                <a:gd name="connsiteY47" fmla="*/ 1566333 h 3403600"/>
                <a:gd name="connsiteX48" fmla="*/ 1490166 w 1642566"/>
                <a:gd name="connsiteY48" fmla="*/ 1591733 h 3403600"/>
                <a:gd name="connsiteX49" fmla="*/ 1473233 w 1642566"/>
                <a:gd name="connsiteY49" fmla="*/ 1617133 h 3403600"/>
                <a:gd name="connsiteX50" fmla="*/ 1405500 w 1642566"/>
                <a:gd name="connsiteY50" fmla="*/ 1642533 h 3403600"/>
                <a:gd name="connsiteX51" fmla="*/ 1159966 w 1642566"/>
                <a:gd name="connsiteY51" fmla="*/ 1634066 h 3403600"/>
                <a:gd name="connsiteX52" fmla="*/ 1157320 w 1642566"/>
                <a:gd name="connsiteY52" fmla="*/ 1559453 h 3403600"/>
                <a:gd name="connsiteX53" fmla="*/ 1071065 w 1642566"/>
                <a:gd name="connsiteY53" fmla="*/ 1572153 h 3403600"/>
                <a:gd name="connsiteX54" fmla="*/ 1012859 w 1642566"/>
                <a:gd name="connsiteY54" fmla="*/ 1609725 h 3403600"/>
                <a:gd name="connsiteX55" fmla="*/ 966820 w 1642566"/>
                <a:gd name="connsiteY55" fmla="*/ 1637771 h 3403600"/>
                <a:gd name="connsiteX56" fmla="*/ 916020 w 1642566"/>
                <a:gd name="connsiteY56" fmla="*/ 1715029 h 3403600"/>
                <a:gd name="connsiteX57" fmla="*/ 914433 w 1642566"/>
                <a:gd name="connsiteY57" fmla="*/ 1769533 h 3403600"/>
                <a:gd name="connsiteX58" fmla="*/ 855166 w 1642566"/>
                <a:gd name="connsiteY58" fmla="*/ 1820333 h 3403600"/>
                <a:gd name="connsiteX59" fmla="*/ 829766 w 1642566"/>
                <a:gd name="connsiteY59" fmla="*/ 1845733 h 3403600"/>
                <a:gd name="connsiteX60" fmla="*/ 821300 w 1642566"/>
                <a:gd name="connsiteY60" fmla="*/ 1947333 h 3403600"/>
                <a:gd name="connsiteX61" fmla="*/ 829766 w 1642566"/>
                <a:gd name="connsiteY61" fmla="*/ 1972733 h 3403600"/>
                <a:gd name="connsiteX62" fmla="*/ 821300 w 1642566"/>
                <a:gd name="connsiteY62" fmla="*/ 2082800 h 3403600"/>
                <a:gd name="connsiteX63" fmla="*/ 795900 w 1642566"/>
                <a:gd name="connsiteY63" fmla="*/ 2133600 h 3403600"/>
                <a:gd name="connsiteX64" fmla="*/ 753566 w 1642566"/>
                <a:gd name="connsiteY64" fmla="*/ 2142066 h 3403600"/>
                <a:gd name="connsiteX65" fmla="*/ 728166 w 1642566"/>
                <a:gd name="connsiteY65" fmla="*/ 2150533 h 3403600"/>
                <a:gd name="connsiteX66" fmla="*/ 685833 w 1642566"/>
                <a:gd name="connsiteY66" fmla="*/ 2159000 h 3403600"/>
                <a:gd name="connsiteX67" fmla="*/ 651966 w 1642566"/>
                <a:gd name="connsiteY67" fmla="*/ 2167466 h 3403600"/>
                <a:gd name="connsiteX68" fmla="*/ 558833 w 1642566"/>
                <a:gd name="connsiteY68" fmla="*/ 2159000 h 3403600"/>
                <a:gd name="connsiteX69" fmla="*/ 508033 w 1642566"/>
                <a:gd name="connsiteY69" fmla="*/ 2125133 h 3403600"/>
                <a:gd name="connsiteX70" fmla="*/ 457233 w 1642566"/>
                <a:gd name="connsiteY70" fmla="*/ 2099733 h 3403600"/>
                <a:gd name="connsiteX71" fmla="*/ 406433 w 1642566"/>
                <a:gd name="connsiteY71" fmla="*/ 2108200 h 3403600"/>
                <a:gd name="connsiteX72" fmla="*/ 355633 w 1642566"/>
                <a:gd name="connsiteY72" fmla="*/ 2125133 h 3403600"/>
                <a:gd name="connsiteX73" fmla="*/ 313300 w 1642566"/>
                <a:gd name="connsiteY73" fmla="*/ 2133600 h 3403600"/>
                <a:gd name="connsiteX74" fmla="*/ 287900 w 1642566"/>
                <a:gd name="connsiteY74" fmla="*/ 2201333 h 3403600"/>
                <a:gd name="connsiteX75" fmla="*/ 254033 w 1642566"/>
                <a:gd name="connsiteY75" fmla="*/ 2277533 h 3403600"/>
                <a:gd name="connsiteX76" fmla="*/ 228633 w 1642566"/>
                <a:gd name="connsiteY76" fmla="*/ 2328333 h 3403600"/>
                <a:gd name="connsiteX77" fmla="*/ 245566 w 1642566"/>
                <a:gd name="connsiteY77" fmla="*/ 2413000 h 3403600"/>
                <a:gd name="connsiteX78" fmla="*/ 279433 w 1642566"/>
                <a:gd name="connsiteY78" fmla="*/ 2463800 h 3403600"/>
                <a:gd name="connsiteX79" fmla="*/ 304833 w 1642566"/>
                <a:gd name="connsiteY79" fmla="*/ 2480733 h 3403600"/>
                <a:gd name="connsiteX80" fmla="*/ 355633 w 1642566"/>
                <a:gd name="connsiteY80" fmla="*/ 2497666 h 3403600"/>
                <a:gd name="connsiteX81" fmla="*/ 414900 w 1642566"/>
                <a:gd name="connsiteY81" fmla="*/ 2556933 h 3403600"/>
                <a:gd name="connsiteX82" fmla="*/ 440300 w 1642566"/>
                <a:gd name="connsiteY82" fmla="*/ 2573866 h 3403600"/>
                <a:gd name="connsiteX83" fmla="*/ 457233 w 1642566"/>
                <a:gd name="connsiteY83" fmla="*/ 2590800 h 3403600"/>
                <a:gd name="connsiteX84" fmla="*/ 465700 w 1642566"/>
                <a:gd name="connsiteY84" fmla="*/ 2616200 h 3403600"/>
                <a:gd name="connsiteX85" fmla="*/ 491100 w 1642566"/>
                <a:gd name="connsiteY85" fmla="*/ 2641600 h 3403600"/>
                <a:gd name="connsiteX86" fmla="*/ 508033 w 1642566"/>
                <a:gd name="connsiteY86" fmla="*/ 2667000 h 3403600"/>
                <a:gd name="connsiteX87" fmla="*/ 508033 w 1642566"/>
                <a:gd name="connsiteY87" fmla="*/ 2777066 h 3403600"/>
                <a:gd name="connsiteX88" fmla="*/ 491100 w 1642566"/>
                <a:gd name="connsiteY88" fmla="*/ 2802466 h 3403600"/>
                <a:gd name="connsiteX89" fmla="*/ 414900 w 1642566"/>
                <a:gd name="connsiteY89" fmla="*/ 2870200 h 3403600"/>
                <a:gd name="connsiteX90" fmla="*/ 397966 w 1642566"/>
                <a:gd name="connsiteY90" fmla="*/ 2887133 h 3403600"/>
                <a:gd name="connsiteX91" fmla="*/ 364100 w 1642566"/>
                <a:gd name="connsiteY91" fmla="*/ 2904066 h 3403600"/>
                <a:gd name="connsiteX92" fmla="*/ 321766 w 1642566"/>
                <a:gd name="connsiteY92" fmla="*/ 2946400 h 3403600"/>
                <a:gd name="connsiteX93" fmla="*/ 270966 w 1642566"/>
                <a:gd name="connsiteY93" fmla="*/ 2971800 h 3403600"/>
                <a:gd name="connsiteX94" fmla="*/ 220166 w 1642566"/>
                <a:gd name="connsiteY94" fmla="*/ 2997200 h 3403600"/>
                <a:gd name="connsiteX95" fmla="*/ 203233 w 1642566"/>
                <a:gd name="connsiteY95" fmla="*/ 3022600 h 3403600"/>
                <a:gd name="connsiteX96" fmla="*/ 228633 w 1642566"/>
                <a:gd name="connsiteY96" fmla="*/ 3132666 h 3403600"/>
                <a:gd name="connsiteX97" fmla="*/ 186300 w 1642566"/>
                <a:gd name="connsiteY97" fmla="*/ 3225800 h 3403600"/>
                <a:gd name="connsiteX98" fmla="*/ 160900 w 1642566"/>
                <a:gd name="connsiteY98" fmla="*/ 3234266 h 3403600"/>
                <a:gd name="connsiteX99" fmla="*/ 84700 w 1642566"/>
                <a:gd name="connsiteY99" fmla="*/ 3327400 h 3403600"/>
                <a:gd name="connsiteX100" fmla="*/ 67766 w 1642566"/>
                <a:gd name="connsiteY100" fmla="*/ 3378200 h 3403600"/>
                <a:gd name="connsiteX101" fmla="*/ 42366 w 1642566"/>
                <a:gd name="connsiteY101" fmla="*/ 3386666 h 3403600"/>
                <a:gd name="connsiteX102" fmla="*/ 33 w 1642566"/>
                <a:gd name="connsiteY102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62613 w 1642566"/>
                <a:gd name="connsiteY18" fmla="*/ 585788 h 3403600"/>
                <a:gd name="connsiteX19" fmla="*/ 1054133 w 1642566"/>
                <a:gd name="connsiteY19" fmla="*/ 596901 h 3403600"/>
                <a:gd name="connsiteX20" fmla="*/ 1019208 w 1642566"/>
                <a:gd name="connsiteY20" fmla="*/ 640821 h 3403600"/>
                <a:gd name="connsiteX21" fmla="*/ 1058366 w 1642566"/>
                <a:gd name="connsiteY21" fmla="*/ 660400 h 3403600"/>
                <a:gd name="connsiteX22" fmla="*/ 1024500 w 1642566"/>
                <a:gd name="connsiteY22" fmla="*/ 711200 h 3403600"/>
                <a:gd name="connsiteX23" fmla="*/ 1016033 w 1642566"/>
                <a:gd name="connsiteY23" fmla="*/ 745066 h 3403600"/>
                <a:gd name="connsiteX24" fmla="*/ 1049900 w 1642566"/>
                <a:gd name="connsiteY24" fmla="*/ 804333 h 3403600"/>
                <a:gd name="connsiteX25" fmla="*/ 1075300 w 1642566"/>
                <a:gd name="connsiteY25" fmla="*/ 821266 h 3403600"/>
                <a:gd name="connsiteX26" fmla="*/ 1117633 w 1642566"/>
                <a:gd name="connsiteY26" fmla="*/ 863600 h 3403600"/>
                <a:gd name="connsiteX27" fmla="*/ 1151500 w 1642566"/>
                <a:gd name="connsiteY27" fmla="*/ 872066 h 3403600"/>
                <a:gd name="connsiteX28" fmla="*/ 1219233 w 1642566"/>
                <a:gd name="connsiteY28" fmla="*/ 897466 h 3403600"/>
                <a:gd name="connsiteX29" fmla="*/ 1244633 w 1642566"/>
                <a:gd name="connsiteY29" fmla="*/ 905933 h 3403600"/>
                <a:gd name="connsiteX30" fmla="*/ 1270033 w 1642566"/>
                <a:gd name="connsiteY30" fmla="*/ 897466 h 3403600"/>
                <a:gd name="connsiteX31" fmla="*/ 1363166 w 1642566"/>
                <a:gd name="connsiteY31" fmla="*/ 914400 h 3403600"/>
                <a:gd name="connsiteX32" fmla="*/ 1405500 w 1642566"/>
                <a:gd name="connsiteY32" fmla="*/ 948266 h 3403600"/>
                <a:gd name="connsiteX33" fmla="*/ 1422433 w 1642566"/>
                <a:gd name="connsiteY33" fmla="*/ 965200 h 3403600"/>
                <a:gd name="connsiteX34" fmla="*/ 1405500 w 1642566"/>
                <a:gd name="connsiteY34" fmla="*/ 1083733 h 3403600"/>
                <a:gd name="connsiteX35" fmla="*/ 1320833 w 1642566"/>
                <a:gd name="connsiteY35" fmla="*/ 1109133 h 3403600"/>
                <a:gd name="connsiteX36" fmla="*/ 1303900 w 1642566"/>
                <a:gd name="connsiteY36" fmla="*/ 1134533 h 3403600"/>
                <a:gd name="connsiteX37" fmla="*/ 1286966 w 1642566"/>
                <a:gd name="connsiteY37" fmla="*/ 1185333 h 3403600"/>
                <a:gd name="connsiteX38" fmla="*/ 1261566 w 1642566"/>
                <a:gd name="connsiteY38" fmla="*/ 1202266 h 3403600"/>
                <a:gd name="connsiteX39" fmla="*/ 1261566 w 1642566"/>
                <a:gd name="connsiteY39" fmla="*/ 1388533 h 3403600"/>
                <a:gd name="connsiteX40" fmla="*/ 1270033 w 1642566"/>
                <a:gd name="connsiteY40" fmla="*/ 1413933 h 3403600"/>
                <a:gd name="connsiteX41" fmla="*/ 1295433 w 1642566"/>
                <a:gd name="connsiteY41" fmla="*/ 1430866 h 3403600"/>
                <a:gd name="connsiteX42" fmla="*/ 1303900 w 1642566"/>
                <a:gd name="connsiteY42" fmla="*/ 1456266 h 3403600"/>
                <a:gd name="connsiteX43" fmla="*/ 1365283 w 1642566"/>
                <a:gd name="connsiteY43" fmla="*/ 1468966 h 3403600"/>
                <a:gd name="connsiteX44" fmla="*/ 1413966 w 1642566"/>
                <a:gd name="connsiteY44" fmla="*/ 1490133 h 3403600"/>
                <a:gd name="connsiteX45" fmla="*/ 1447833 w 1642566"/>
                <a:gd name="connsiteY45" fmla="*/ 1524000 h 3403600"/>
                <a:gd name="connsiteX46" fmla="*/ 1464766 w 1642566"/>
                <a:gd name="connsiteY46" fmla="*/ 1549400 h 3403600"/>
                <a:gd name="connsiteX47" fmla="*/ 1481700 w 1642566"/>
                <a:gd name="connsiteY47" fmla="*/ 1566333 h 3403600"/>
                <a:gd name="connsiteX48" fmla="*/ 1490166 w 1642566"/>
                <a:gd name="connsiteY48" fmla="*/ 1591733 h 3403600"/>
                <a:gd name="connsiteX49" fmla="*/ 1473233 w 1642566"/>
                <a:gd name="connsiteY49" fmla="*/ 1617133 h 3403600"/>
                <a:gd name="connsiteX50" fmla="*/ 1405500 w 1642566"/>
                <a:gd name="connsiteY50" fmla="*/ 1642533 h 3403600"/>
                <a:gd name="connsiteX51" fmla="*/ 1159966 w 1642566"/>
                <a:gd name="connsiteY51" fmla="*/ 1634066 h 3403600"/>
                <a:gd name="connsiteX52" fmla="*/ 1157320 w 1642566"/>
                <a:gd name="connsiteY52" fmla="*/ 1559453 h 3403600"/>
                <a:gd name="connsiteX53" fmla="*/ 1071065 w 1642566"/>
                <a:gd name="connsiteY53" fmla="*/ 1572153 h 3403600"/>
                <a:gd name="connsiteX54" fmla="*/ 1012859 w 1642566"/>
                <a:gd name="connsiteY54" fmla="*/ 1609725 h 3403600"/>
                <a:gd name="connsiteX55" fmla="*/ 966820 w 1642566"/>
                <a:gd name="connsiteY55" fmla="*/ 1637771 h 3403600"/>
                <a:gd name="connsiteX56" fmla="*/ 916020 w 1642566"/>
                <a:gd name="connsiteY56" fmla="*/ 1715029 h 3403600"/>
                <a:gd name="connsiteX57" fmla="*/ 914433 w 1642566"/>
                <a:gd name="connsiteY57" fmla="*/ 1769533 h 3403600"/>
                <a:gd name="connsiteX58" fmla="*/ 855166 w 1642566"/>
                <a:gd name="connsiteY58" fmla="*/ 1820333 h 3403600"/>
                <a:gd name="connsiteX59" fmla="*/ 829766 w 1642566"/>
                <a:gd name="connsiteY59" fmla="*/ 1845733 h 3403600"/>
                <a:gd name="connsiteX60" fmla="*/ 821300 w 1642566"/>
                <a:gd name="connsiteY60" fmla="*/ 1947333 h 3403600"/>
                <a:gd name="connsiteX61" fmla="*/ 829766 w 1642566"/>
                <a:gd name="connsiteY61" fmla="*/ 1972733 h 3403600"/>
                <a:gd name="connsiteX62" fmla="*/ 821300 w 1642566"/>
                <a:gd name="connsiteY62" fmla="*/ 2082800 h 3403600"/>
                <a:gd name="connsiteX63" fmla="*/ 795900 w 1642566"/>
                <a:gd name="connsiteY63" fmla="*/ 2133600 h 3403600"/>
                <a:gd name="connsiteX64" fmla="*/ 753566 w 1642566"/>
                <a:gd name="connsiteY64" fmla="*/ 2142066 h 3403600"/>
                <a:gd name="connsiteX65" fmla="*/ 728166 w 1642566"/>
                <a:gd name="connsiteY65" fmla="*/ 2150533 h 3403600"/>
                <a:gd name="connsiteX66" fmla="*/ 685833 w 1642566"/>
                <a:gd name="connsiteY66" fmla="*/ 2159000 h 3403600"/>
                <a:gd name="connsiteX67" fmla="*/ 651966 w 1642566"/>
                <a:gd name="connsiteY67" fmla="*/ 2167466 h 3403600"/>
                <a:gd name="connsiteX68" fmla="*/ 558833 w 1642566"/>
                <a:gd name="connsiteY68" fmla="*/ 2159000 h 3403600"/>
                <a:gd name="connsiteX69" fmla="*/ 508033 w 1642566"/>
                <a:gd name="connsiteY69" fmla="*/ 2125133 h 3403600"/>
                <a:gd name="connsiteX70" fmla="*/ 457233 w 1642566"/>
                <a:gd name="connsiteY70" fmla="*/ 2099733 h 3403600"/>
                <a:gd name="connsiteX71" fmla="*/ 406433 w 1642566"/>
                <a:gd name="connsiteY71" fmla="*/ 2108200 h 3403600"/>
                <a:gd name="connsiteX72" fmla="*/ 355633 w 1642566"/>
                <a:gd name="connsiteY72" fmla="*/ 2125133 h 3403600"/>
                <a:gd name="connsiteX73" fmla="*/ 313300 w 1642566"/>
                <a:gd name="connsiteY73" fmla="*/ 2133600 h 3403600"/>
                <a:gd name="connsiteX74" fmla="*/ 287900 w 1642566"/>
                <a:gd name="connsiteY74" fmla="*/ 2201333 h 3403600"/>
                <a:gd name="connsiteX75" fmla="*/ 254033 w 1642566"/>
                <a:gd name="connsiteY75" fmla="*/ 2277533 h 3403600"/>
                <a:gd name="connsiteX76" fmla="*/ 228633 w 1642566"/>
                <a:gd name="connsiteY76" fmla="*/ 2328333 h 3403600"/>
                <a:gd name="connsiteX77" fmla="*/ 245566 w 1642566"/>
                <a:gd name="connsiteY77" fmla="*/ 2413000 h 3403600"/>
                <a:gd name="connsiteX78" fmla="*/ 279433 w 1642566"/>
                <a:gd name="connsiteY78" fmla="*/ 2463800 h 3403600"/>
                <a:gd name="connsiteX79" fmla="*/ 304833 w 1642566"/>
                <a:gd name="connsiteY79" fmla="*/ 2480733 h 3403600"/>
                <a:gd name="connsiteX80" fmla="*/ 355633 w 1642566"/>
                <a:gd name="connsiteY80" fmla="*/ 2497666 h 3403600"/>
                <a:gd name="connsiteX81" fmla="*/ 414900 w 1642566"/>
                <a:gd name="connsiteY81" fmla="*/ 2556933 h 3403600"/>
                <a:gd name="connsiteX82" fmla="*/ 440300 w 1642566"/>
                <a:gd name="connsiteY82" fmla="*/ 2573866 h 3403600"/>
                <a:gd name="connsiteX83" fmla="*/ 457233 w 1642566"/>
                <a:gd name="connsiteY83" fmla="*/ 2590800 h 3403600"/>
                <a:gd name="connsiteX84" fmla="*/ 465700 w 1642566"/>
                <a:gd name="connsiteY84" fmla="*/ 2616200 h 3403600"/>
                <a:gd name="connsiteX85" fmla="*/ 491100 w 1642566"/>
                <a:gd name="connsiteY85" fmla="*/ 2641600 h 3403600"/>
                <a:gd name="connsiteX86" fmla="*/ 508033 w 1642566"/>
                <a:gd name="connsiteY86" fmla="*/ 2667000 h 3403600"/>
                <a:gd name="connsiteX87" fmla="*/ 508033 w 1642566"/>
                <a:gd name="connsiteY87" fmla="*/ 2777066 h 3403600"/>
                <a:gd name="connsiteX88" fmla="*/ 491100 w 1642566"/>
                <a:gd name="connsiteY88" fmla="*/ 2802466 h 3403600"/>
                <a:gd name="connsiteX89" fmla="*/ 414900 w 1642566"/>
                <a:gd name="connsiteY89" fmla="*/ 2870200 h 3403600"/>
                <a:gd name="connsiteX90" fmla="*/ 397966 w 1642566"/>
                <a:gd name="connsiteY90" fmla="*/ 2887133 h 3403600"/>
                <a:gd name="connsiteX91" fmla="*/ 364100 w 1642566"/>
                <a:gd name="connsiteY91" fmla="*/ 2904066 h 3403600"/>
                <a:gd name="connsiteX92" fmla="*/ 321766 w 1642566"/>
                <a:gd name="connsiteY92" fmla="*/ 2946400 h 3403600"/>
                <a:gd name="connsiteX93" fmla="*/ 270966 w 1642566"/>
                <a:gd name="connsiteY93" fmla="*/ 2971800 h 3403600"/>
                <a:gd name="connsiteX94" fmla="*/ 220166 w 1642566"/>
                <a:gd name="connsiteY94" fmla="*/ 2997200 h 3403600"/>
                <a:gd name="connsiteX95" fmla="*/ 203233 w 1642566"/>
                <a:gd name="connsiteY95" fmla="*/ 3022600 h 3403600"/>
                <a:gd name="connsiteX96" fmla="*/ 228633 w 1642566"/>
                <a:gd name="connsiteY96" fmla="*/ 3132666 h 3403600"/>
                <a:gd name="connsiteX97" fmla="*/ 186300 w 1642566"/>
                <a:gd name="connsiteY97" fmla="*/ 3225800 h 3403600"/>
                <a:gd name="connsiteX98" fmla="*/ 160900 w 1642566"/>
                <a:gd name="connsiteY98" fmla="*/ 3234266 h 3403600"/>
                <a:gd name="connsiteX99" fmla="*/ 84700 w 1642566"/>
                <a:gd name="connsiteY99" fmla="*/ 3327400 h 3403600"/>
                <a:gd name="connsiteX100" fmla="*/ 67766 w 1642566"/>
                <a:gd name="connsiteY100" fmla="*/ 3378200 h 3403600"/>
                <a:gd name="connsiteX101" fmla="*/ 42366 w 1642566"/>
                <a:gd name="connsiteY101" fmla="*/ 3386666 h 3403600"/>
                <a:gd name="connsiteX102" fmla="*/ 33 w 1642566"/>
                <a:gd name="connsiteY102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61025 w 1642566"/>
                <a:gd name="connsiteY18" fmla="*/ 573088 h 3403600"/>
                <a:gd name="connsiteX19" fmla="*/ 1054133 w 1642566"/>
                <a:gd name="connsiteY19" fmla="*/ 596901 h 3403600"/>
                <a:gd name="connsiteX20" fmla="*/ 1019208 w 1642566"/>
                <a:gd name="connsiteY20" fmla="*/ 640821 h 3403600"/>
                <a:gd name="connsiteX21" fmla="*/ 1058366 w 1642566"/>
                <a:gd name="connsiteY21" fmla="*/ 660400 h 3403600"/>
                <a:gd name="connsiteX22" fmla="*/ 1024500 w 1642566"/>
                <a:gd name="connsiteY22" fmla="*/ 711200 h 3403600"/>
                <a:gd name="connsiteX23" fmla="*/ 1016033 w 1642566"/>
                <a:gd name="connsiteY23" fmla="*/ 745066 h 3403600"/>
                <a:gd name="connsiteX24" fmla="*/ 1049900 w 1642566"/>
                <a:gd name="connsiteY24" fmla="*/ 804333 h 3403600"/>
                <a:gd name="connsiteX25" fmla="*/ 1075300 w 1642566"/>
                <a:gd name="connsiteY25" fmla="*/ 821266 h 3403600"/>
                <a:gd name="connsiteX26" fmla="*/ 1117633 w 1642566"/>
                <a:gd name="connsiteY26" fmla="*/ 863600 h 3403600"/>
                <a:gd name="connsiteX27" fmla="*/ 1151500 w 1642566"/>
                <a:gd name="connsiteY27" fmla="*/ 872066 h 3403600"/>
                <a:gd name="connsiteX28" fmla="*/ 1219233 w 1642566"/>
                <a:gd name="connsiteY28" fmla="*/ 897466 h 3403600"/>
                <a:gd name="connsiteX29" fmla="*/ 1244633 w 1642566"/>
                <a:gd name="connsiteY29" fmla="*/ 905933 h 3403600"/>
                <a:gd name="connsiteX30" fmla="*/ 1270033 w 1642566"/>
                <a:gd name="connsiteY30" fmla="*/ 897466 h 3403600"/>
                <a:gd name="connsiteX31" fmla="*/ 1363166 w 1642566"/>
                <a:gd name="connsiteY31" fmla="*/ 914400 h 3403600"/>
                <a:gd name="connsiteX32" fmla="*/ 1405500 w 1642566"/>
                <a:gd name="connsiteY32" fmla="*/ 948266 h 3403600"/>
                <a:gd name="connsiteX33" fmla="*/ 1422433 w 1642566"/>
                <a:gd name="connsiteY33" fmla="*/ 965200 h 3403600"/>
                <a:gd name="connsiteX34" fmla="*/ 1405500 w 1642566"/>
                <a:gd name="connsiteY34" fmla="*/ 1083733 h 3403600"/>
                <a:gd name="connsiteX35" fmla="*/ 1320833 w 1642566"/>
                <a:gd name="connsiteY35" fmla="*/ 1109133 h 3403600"/>
                <a:gd name="connsiteX36" fmla="*/ 1303900 w 1642566"/>
                <a:gd name="connsiteY36" fmla="*/ 1134533 h 3403600"/>
                <a:gd name="connsiteX37" fmla="*/ 1286966 w 1642566"/>
                <a:gd name="connsiteY37" fmla="*/ 1185333 h 3403600"/>
                <a:gd name="connsiteX38" fmla="*/ 1261566 w 1642566"/>
                <a:gd name="connsiteY38" fmla="*/ 1202266 h 3403600"/>
                <a:gd name="connsiteX39" fmla="*/ 1261566 w 1642566"/>
                <a:gd name="connsiteY39" fmla="*/ 1388533 h 3403600"/>
                <a:gd name="connsiteX40" fmla="*/ 1270033 w 1642566"/>
                <a:gd name="connsiteY40" fmla="*/ 1413933 h 3403600"/>
                <a:gd name="connsiteX41" fmla="*/ 1295433 w 1642566"/>
                <a:gd name="connsiteY41" fmla="*/ 1430866 h 3403600"/>
                <a:gd name="connsiteX42" fmla="*/ 1303900 w 1642566"/>
                <a:gd name="connsiteY42" fmla="*/ 1456266 h 3403600"/>
                <a:gd name="connsiteX43" fmla="*/ 1365283 w 1642566"/>
                <a:gd name="connsiteY43" fmla="*/ 1468966 h 3403600"/>
                <a:gd name="connsiteX44" fmla="*/ 1413966 w 1642566"/>
                <a:gd name="connsiteY44" fmla="*/ 1490133 h 3403600"/>
                <a:gd name="connsiteX45" fmla="*/ 1447833 w 1642566"/>
                <a:gd name="connsiteY45" fmla="*/ 1524000 h 3403600"/>
                <a:gd name="connsiteX46" fmla="*/ 1464766 w 1642566"/>
                <a:gd name="connsiteY46" fmla="*/ 1549400 h 3403600"/>
                <a:gd name="connsiteX47" fmla="*/ 1481700 w 1642566"/>
                <a:gd name="connsiteY47" fmla="*/ 1566333 h 3403600"/>
                <a:gd name="connsiteX48" fmla="*/ 1490166 w 1642566"/>
                <a:gd name="connsiteY48" fmla="*/ 1591733 h 3403600"/>
                <a:gd name="connsiteX49" fmla="*/ 1473233 w 1642566"/>
                <a:gd name="connsiteY49" fmla="*/ 1617133 h 3403600"/>
                <a:gd name="connsiteX50" fmla="*/ 1405500 w 1642566"/>
                <a:gd name="connsiteY50" fmla="*/ 1642533 h 3403600"/>
                <a:gd name="connsiteX51" fmla="*/ 1159966 w 1642566"/>
                <a:gd name="connsiteY51" fmla="*/ 1634066 h 3403600"/>
                <a:gd name="connsiteX52" fmla="*/ 1157320 w 1642566"/>
                <a:gd name="connsiteY52" fmla="*/ 1559453 h 3403600"/>
                <a:gd name="connsiteX53" fmla="*/ 1071065 w 1642566"/>
                <a:gd name="connsiteY53" fmla="*/ 1572153 h 3403600"/>
                <a:gd name="connsiteX54" fmla="*/ 1012859 w 1642566"/>
                <a:gd name="connsiteY54" fmla="*/ 1609725 h 3403600"/>
                <a:gd name="connsiteX55" fmla="*/ 966820 w 1642566"/>
                <a:gd name="connsiteY55" fmla="*/ 1637771 h 3403600"/>
                <a:gd name="connsiteX56" fmla="*/ 916020 w 1642566"/>
                <a:gd name="connsiteY56" fmla="*/ 1715029 h 3403600"/>
                <a:gd name="connsiteX57" fmla="*/ 914433 w 1642566"/>
                <a:gd name="connsiteY57" fmla="*/ 1769533 h 3403600"/>
                <a:gd name="connsiteX58" fmla="*/ 855166 w 1642566"/>
                <a:gd name="connsiteY58" fmla="*/ 1820333 h 3403600"/>
                <a:gd name="connsiteX59" fmla="*/ 829766 w 1642566"/>
                <a:gd name="connsiteY59" fmla="*/ 1845733 h 3403600"/>
                <a:gd name="connsiteX60" fmla="*/ 821300 w 1642566"/>
                <a:gd name="connsiteY60" fmla="*/ 1947333 h 3403600"/>
                <a:gd name="connsiteX61" fmla="*/ 829766 w 1642566"/>
                <a:gd name="connsiteY61" fmla="*/ 1972733 h 3403600"/>
                <a:gd name="connsiteX62" fmla="*/ 821300 w 1642566"/>
                <a:gd name="connsiteY62" fmla="*/ 2082800 h 3403600"/>
                <a:gd name="connsiteX63" fmla="*/ 795900 w 1642566"/>
                <a:gd name="connsiteY63" fmla="*/ 2133600 h 3403600"/>
                <a:gd name="connsiteX64" fmla="*/ 753566 w 1642566"/>
                <a:gd name="connsiteY64" fmla="*/ 2142066 h 3403600"/>
                <a:gd name="connsiteX65" fmla="*/ 728166 w 1642566"/>
                <a:gd name="connsiteY65" fmla="*/ 2150533 h 3403600"/>
                <a:gd name="connsiteX66" fmla="*/ 685833 w 1642566"/>
                <a:gd name="connsiteY66" fmla="*/ 2159000 h 3403600"/>
                <a:gd name="connsiteX67" fmla="*/ 651966 w 1642566"/>
                <a:gd name="connsiteY67" fmla="*/ 2167466 h 3403600"/>
                <a:gd name="connsiteX68" fmla="*/ 558833 w 1642566"/>
                <a:gd name="connsiteY68" fmla="*/ 2159000 h 3403600"/>
                <a:gd name="connsiteX69" fmla="*/ 508033 w 1642566"/>
                <a:gd name="connsiteY69" fmla="*/ 2125133 h 3403600"/>
                <a:gd name="connsiteX70" fmla="*/ 457233 w 1642566"/>
                <a:gd name="connsiteY70" fmla="*/ 2099733 h 3403600"/>
                <a:gd name="connsiteX71" fmla="*/ 406433 w 1642566"/>
                <a:gd name="connsiteY71" fmla="*/ 2108200 h 3403600"/>
                <a:gd name="connsiteX72" fmla="*/ 355633 w 1642566"/>
                <a:gd name="connsiteY72" fmla="*/ 2125133 h 3403600"/>
                <a:gd name="connsiteX73" fmla="*/ 313300 w 1642566"/>
                <a:gd name="connsiteY73" fmla="*/ 2133600 h 3403600"/>
                <a:gd name="connsiteX74" fmla="*/ 287900 w 1642566"/>
                <a:gd name="connsiteY74" fmla="*/ 2201333 h 3403600"/>
                <a:gd name="connsiteX75" fmla="*/ 254033 w 1642566"/>
                <a:gd name="connsiteY75" fmla="*/ 2277533 h 3403600"/>
                <a:gd name="connsiteX76" fmla="*/ 228633 w 1642566"/>
                <a:gd name="connsiteY76" fmla="*/ 2328333 h 3403600"/>
                <a:gd name="connsiteX77" fmla="*/ 245566 w 1642566"/>
                <a:gd name="connsiteY77" fmla="*/ 2413000 h 3403600"/>
                <a:gd name="connsiteX78" fmla="*/ 279433 w 1642566"/>
                <a:gd name="connsiteY78" fmla="*/ 2463800 h 3403600"/>
                <a:gd name="connsiteX79" fmla="*/ 304833 w 1642566"/>
                <a:gd name="connsiteY79" fmla="*/ 2480733 h 3403600"/>
                <a:gd name="connsiteX80" fmla="*/ 355633 w 1642566"/>
                <a:gd name="connsiteY80" fmla="*/ 2497666 h 3403600"/>
                <a:gd name="connsiteX81" fmla="*/ 414900 w 1642566"/>
                <a:gd name="connsiteY81" fmla="*/ 2556933 h 3403600"/>
                <a:gd name="connsiteX82" fmla="*/ 440300 w 1642566"/>
                <a:gd name="connsiteY82" fmla="*/ 2573866 h 3403600"/>
                <a:gd name="connsiteX83" fmla="*/ 457233 w 1642566"/>
                <a:gd name="connsiteY83" fmla="*/ 2590800 h 3403600"/>
                <a:gd name="connsiteX84" fmla="*/ 465700 w 1642566"/>
                <a:gd name="connsiteY84" fmla="*/ 2616200 h 3403600"/>
                <a:gd name="connsiteX85" fmla="*/ 491100 w 1642566"/>
                <a:gd name="connsiteY85" fmla="*/ 2641600 h 3403600"/>
                <a:gd name="connsiteX86" fmla="*/ 508033 w 1642566"/>
                <a:gd name="connsiteY86" fmla="*/ 2667000 h 3403600"/>
                <a:gd name="connsiteX87" fmla="*/ 508033 w 1642566"/>
                <a:gd name="connsiteY87" fmla="*/ 2777066 h 3403600"/>
                <a:gd name="connsiteX88" fmla="*/ 491100 w 1642566"/>
                <a:gd name="connsiteY88" fmla="*/ 2802466 h 3403600"/>
                <a:gd name="connsiteX89" fmla="*/ 414900 w 1642566"/>
                <a:gd name="connsiteY89" fmla="*/ 2870200 h 3403600"/>
                <a:gd name="connsiteX90" fmla="*/ 397966 w 1642566"/>
                <a:gd name="connsiteY90" fmla="*/ 2887133 h 3403600"/>
                <a:gd name="connsiteX91" fmla="*/ 364100 w 1642566"/>
                <a:gd name="connsiteY91" fmla="*/ 2904066 h 3403600"/>
                <a:gd name="connsiteX92" fmla="*/ 321766 w 1642566"/>
                <a:gd name="connsiteY92" fmla="*/ 2946400 h 3403600"/>
                <a:gd name="connsiteX93" fmla="*/ 270966 w 1642566"/>
                <a:gd name="connsiteY93" fmla="*/ 2971800 h 3403600"/>
                <a:gd name="connsiteX94" fmla="*/ 220166 w 1642566"/>
                <a:gd name="connsiteY94" fmla="*/ 2997200 h 3403600"/>
                <a:gd name="connsiteX95" fmla="*/ 203233 w 1642566"/>
                <a:gd name="connsiteY95" fmla="*/ 3022600 h 3403600"/>
                <a:gd name="connsiteX96" fmla="*/ 228633 w 1642566"/>
                <a:gd name="connsiteY96" fmla="*/ 3132666 h 3403600"/>
                <a:gd name="connsiteX97" fmla="*/ 186300 w 1642566"/>
                <a:gd name="connsiteY97" fmla="*/ 3225800 h 3403600"/>
                <a:gd name="connsiteX98" fmla="*/ 160900 w 1642566"/>
                <a:gd name="connsiteY98" fmla="*/ 3234266 h 3403600"/>
                <a:gd name="connsiteX99" fmla="*/ 84700 w 1642566"/>
                <a:gd name="connsiteY99" fmla="*/ 3327400 h 3403600"/>
                <a:gd name="connsiteX100" fmla="*/ 67766 w 1642566"/>
                <a:gd name="connsiteY100" fmla="*/ 3378200 h 3403600"/>
                <a:gd name="connsiteX101" fmla="*/ 42366 w 1642566"/>
                <a:gd name="connsiteY101" fmla="*/ 3386666 h 3403600"/>
                <a:gd name="connsiteX102" fmla="*/ 33 w 1642566"/>
                <a:gd name="connsiteY102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61025 w 1642566"/>
                <a:gd name="connsiteY18" fmla="*/ 573088 h 3403600"/>
                <a:gd name="connsiteX19" fmla="*/ 1054133 w 1642566"/>
                <a:gd name="connsiteY19" fmla="*/ 596901 h 3403600"/>
                <a:gd name="connsiteX20" fmla="*/ 1019208 w 1642566"/>
                <a:gd name="connsiteY20" fmla="*/ 640821 h 3403600"/>
                <a:gd name="connsiteX21" fmla="*/ 1058366 w 1642566"/>
                <a:gd name="connsiteY21" fmla="*/ 660400 h 3403600"/>
                <a:gd name="connsiteX22" fmla="*/ 1024500 w 1642566"/>
                <a:gd name="connsiteY22" fmla="*/ 711200 h 3403600"/>
                <a:gd name="connsiteX23" fmla="*/ 1016033 w 1642566"/>
                <a:gd name="connsiteY23" fmla="*/ 745066 h 3403600"/>
                <a:gd name="connsiteX24" fmla="*/ 1049900 w 1642566"/>
                <a:gd name="connsiteY24" fmla="*/ 804333 h 3403600"/>
                <a:gd name="connsiteX25" fmla="*/ 1075300 w 1642566"/>
                <a:gd name="connsiteY25" fmla="*/ 821266 h 3403600"/>
                <a:gd name="connsiteX26" fmla="*/ 1117633 w 1642566"/>
                <a:gd name="connsiteY26" fmla="*/ 863600 h 3403600"/>
                <a:gd name="connsiteX27" fmla="*/ 1151500 w 1642566"/>
                <a:gd name="connsiteY27" fmla="*/ 872066 h 3403600"/>
                <a:gd name="connsiteX28" fmla="*/ 1222408 w 1642566"/>
                <a:gd name="connsiteY28" fmla="*/ 881591 h 3403600"/>
                <a:gd name="connsiteX29" fmla="*/ 1244633 w 1642566"/>
                <a:gd name="connsiteY29" fmla="*/ 905933 h 3403600"/>
                <a:gd name="connsiteX30" fmla="*/ 1270033 w 1642566"/>
                <a:gd name="connsiteY30" fmla="*/ 897466 h 3403600"/>
                <a:gd name="connsiteX31" fmla="*/ 1363166 w 1642566"/>
                <a:gd name="connsiteY31" fmla="*/ 914400 h 3403600"/>
                <a:gd name="connsiteX32" fmla="*/ 1405500 w 1642566"/>
                <a:gd name="connsiteY32" fmla="*/ 948266 h 3403600"/>
                <a:gd name="connsiteX33" fmla="*/ 1422433 w 1642566"/>
                <a:gd name="connsiteY33" fmla="*/ 965200 h 3403600"/>
                <a:gd name="connsiteX34" fmla="*/ 1405500 w 1642566"/>
                <a:gd name="connsiteY34" fmla="*/ 1083733 h 3403600"/>
                <a:gd name="connsiteX35" fmla="*/ 1320833 w 1642566"/>
                <a:gd name="connsiteY35" fmla="*/ 1109133 h 3403600"/>
                <a:gd name="connsiteX36" fmla="*/ 1303900 w 1642566"/>
                <a:gd name="connsiteY36" fmla="*/ 1134533 h 3403600"/>
                <a:gd name="connsiteX37" fmla="*/ 1286966 w 1642566"/>
                <a:gd name="connsiteY37" fmla="*/ 1185333 h 3403600"/>
                <a:gd name="connsiteX38" fmla="*/ 1261566 w 1642566"/>
                <a:gd name="connsiteY38" fmla="*/ 1202266 h 3403600"/>
                <a:gd name="connsiteX39" fmla="*/ 1261566 w 1642566"/>
                <a:gd name="connsiteY39" fmla="*/ 1388533 h 3403600"/>
                <a:gd name="connsiteX40" fmla="*/ 1270033 w 1642566"/>
                <a:gd name="connsiteY40" fmla="*/ 1413933 h 3403600"/>
                <a:gd name="connsiteX41" fmla="*/ 1295433 w 1642566"/>
                <a:gd name="connsiteY41" fmla="*/ 1430866 h 3403600"/>
                <a:gd name="connsiteX42" fmla="*/ 1303900 w 1642566"/>
                <a:gd name="connsiteY42" fmla="*/ 1456266 h 3403600"/>
                <a:gd name="connsiteX43" fmla="*/ 1365283 w 1642566"/>
                <a:gd name="connsiteY43" fmla="*/ 1468966 h 3403600"/>
                <a:gd name="connsiteX44" fmla="*/ 1413966 w 1642566"/>
                <a:gd name="connsiteY44" fmla="*/ 1490133 h 3403600"/>
                <a:gd name="connsiteX45" fmla="*/ 1447833 w 1642566"/>
                <a:gd name="connsiteY45" fmla="*/ 1524000 h 3403600"/>
                <a:gd name="connsiteX46" fmla="*/ 1464766 w 1642566"/>
                <a:gd name="connsiteY46" fmla="*/ 1549400 h 3403600"/>
                <a:gd name="connsiteX47" fmla="*/ 1481700 w 1642566"/>
                <a:gd name="connsiteY47" fmla="*/ 1566333 h 3403600"/>
                <a:gd name="connsiteX48" fmla="*/ 1490166 w 1642566"/>
                <a:gd name="connsiteY48" fmla="*/ 1591733 h 3403600"/>
                <a:gd name="connsiteX49" fmla="*/ 1473233 w 1642566"/>
                <a:gd name="connsiteY49" fmla="*/ 1617133 h 3403600"/>
                <a:gd name="connsiteX50" fmla="*/ 1405500 w 1642566"/>
                <a:gd name="connsiteY50" fmla="*/ 1642533 h 3403600"/>
                <a:gd name="connsiteX51" fmla="*/ 1159966 w 1642566"/>
                <a:gd name="connsiteY51" fmla="*/ 1634066 h 3403600"/>
                <a:gd name="connsiteX52" fmla="*/ 1157320 w 1642566"/>
                <a:gd name="connsiteY52" fmla="*/ 1559453 h 3403600"/>
                <a:gd name="connsiteX53" fmla="*/ 1071065 w 1642566"/>
                <a:gd name="connsiteY53" fmla="*/ 1572153 h 3403600"/>
                <a:gd name="connsiteX54" fmla="*/ 1012859 w 1642566"/>
                <a:gd name="connsiteY54" fmla="*/ 1609725 h 3403600"/>
                <a:gd name="connsiteX55" fmla="*/ 966820 w 1642566"/>
                <a:gd name="connsiteY55" fmla="*/ 1637771 h 3403600"/>
                <a:gd name="connsiteX56" fmla="*/ 916020 w 1642566"/>
                <a:gd name="connsiteY56" fmla="*/ 1715029 h 3403600"/>
                <a:gd name="connsiteX57" fmla="*/ 914433 w 1642566"/>
                <a:gd name="connsiteY57" fmla="*/ 1769533 h 3403600"/>
                <a:gd name="connsiteX58" fmla="*/ 855166 w 1642566"/>
                <a:gd name="connsiteY58" fmla="*/ 1820333 h 3403600"/>
                <a:gd name="connsiteX59" fmla="*/ 829766 w 1642566"/>
                <a:gd name="connsiteY59" fmla="*/ 1845733 h 3403600"/>
                <a:gd name="connsiteX60" fmla="*/ 821300 w 1642566"/>
                <a:gd name="connsiteY60" fmla="*/ 1947333 h 3403600"/>
                <a:gd name="connsiteX61" fmla="*/ 829766 w 1642566"/>
                <a:gd name="connsiteY61" fmla="*/ 1972733 h 3403600"/>
                <a:gd name="connsiteX62" fmla="*/ 821300 w 1642566"/>
                <a:gd name="connsiteY62" fmla="*/ 2082800 h 3403600"/>
                <a:gd name="connsiteX63" fmla="*/ 795900 w 1642566"/>
                <a:gd name="connsiteY63" fmla="*/ 2133600 h 3403600"/>
                <a:gd name="connsiteX64" fmla="*/ 753566 w 1642566"/>
                <a:gd name="connsiteY64" fmla="*/ 2142066 h 3403600"/>
                <a:gd name="connsiteX65" fmla="*/ 728166 w 1642566"/>
                <a:gd name="connsiteY65" fmla="*/ 2150533 h 3403600"/>
                <a:gd name="connsiteX66" fmla="*/ 685833 w 1642566"/>
                <a:gd name="connsiteY66" fmla="*/ 2159000 h 3403600"/>
                <a:gd name="connsiteX67" fmla="*/ 651966 w 1642566"/>
                <a:gd name="connsiteY67" fmla="*/ 2167466 h 3403600"/>
                <a:gd name="connsiteX68" fmla="*/ 558833 w 1642566"/>
                <a:gd name="connsiteY68" fmla="*/ 2159000 h 3403600"/>
                <a:gd name="connsiteX69" fmla="*/ 508033 w 1642566"/>
                <a:gd name="connsiteY69" fmla="*/ 2125133 h 3403600"/>
                <a:gd name="connsiteX70" fmla="*/ 457233 w 1642566"/>
                <a:gd name="connsiteY70" fmla="*/ 2099733 h 3403600"/>
                <a:gd name="connsiteX71" fmla="*/ 406433 w 1642566"/>
                <a:gd name="connsiteY71" fmla="*/ 2108200 h 3403600"/>
                <a:gd name="connsiteX72" fmla="*/ 355633 w 1642566"/>
                <a:gd name="connsiteY72" fmla="*/ 2125133 h 3403600"/>
                <a:gd name="connsiteX73" fmla="*/ 313300 w 1642566"/>
                <a:gd name="connsiteY73" fmla="*/ 2133600 h 3403600"/>
                <a:gd name="connsiteX74" fmla="*/ 287900 w 1642566"/>
                <a:gd name="connsiteY74" fmla="*/ 2201333 h 3403600"/>
                <a:gd name="connsiteX75" fmla="*/ 254033 w 1642566"/>
                <a:gd name="connsiteY75" fmla="*/ 2277533 h 3403600"/>
                <a:gd name="connsiteX76" fmla="*/ 228633 w 1642566"/>
                <a:gd name="connsiteY76" fmla="*/ 2328333 h 3403600"/>
                <a:gd name="connsiteX77" fmla="*/ 245566 w 1642566"/>
                <a:gd name="connsiteY77" fmla="*/ 2413000 h 3403600"/>
                <a:gd name="connsiteX78" fmla="*/ 279433 w 1642566"/>
                <a:gd name="connsiteY78" fmla="*/ 2463800 h 3403600"/>
                <a:gd name="connsiteX79" fmla="*/ 304833 w 1642566"/>
                <a:gd name="connsiteY79" fmla="*/ 2480733 h 3403600"/>
                <a:gd name="connsiteX80" fmla="*/ 355633 w 1642566"/>
                <a:gd name="connsiteY80" fmla="*/ 2497666 h 3403600"/>
                <a:gd name="connsiteX81" fmla="*/ 414900 w 1642566"/>
                <a:gd name="connsiteY81" fmla="*/ 2556933 h 3403600"/>
                <a:gd name="connsiteX82" fmla="*/ 440300 w 1642566"/>
                <a:gd name="connsiteY82" fmla="*/ 2573866 h 3403600"/>
                <a:gd name="connsiteX83" fmla="*/ 457233 w 1642566"/>
                <a:gd name="connsiteY83" fmla="*/ 2590800 h 3403600"/>
                <a:gd name="connsiteX84" fmla="*/ 465700 w 1642566"/>
                <a:gd name="connsiteY84" fmla="*/ 2616200 h 3403600"/>
                <a:gd name="connsiteX85" fmla="*/ 491100 w 1642566"/>
                <a:gd name="connsiteY85" fmla="*/ 2641600 h 3403600"/>
                <a:gd name="connsiteX86" fmla="*/ 508033 w 1642566"/>
                <a:gd name="connsiteY86" fmla="*/ 2667000 h 3403600"/>
                <a:gd name="connsiteX87" fmla="*/ 508033 w 1642566"/>
                <a:gd name="connsiteY87" fmla="*/ 2777066 h 3403600"/>
                <a:gd name="connsiteX88" fmla="*/ 491100 w 1642566"/>
                <a:gd name="connsiteY88" fmla="*/ 2802466 h 3403600"/>
                <a:gd name="connsiteX89" fmla="*/ 414900 w 1642566"/>
                <a:gd name="connsiteY89" fmla="*/ 2870200 h 3403600"/>
                <a:gd name="connsiteX90" fmla="*/ 397966 w 1642566"/>
                <a:gd name="connsiteY90" fmla="*/ 2887133 h 3403600"/>
                <a:gd name="connsiteX91" fmla="*/ 364100 w 1642566"/>
                <a:gd name="connsiteY91" fmla="*/ 2904066 h 3403600"/>
                <a:gd name="connsiteX92" fmla="*/ 321766 w 1642566"/>
                <a:gd name="connsiteY92" fmla="*/ 2946400 h 3403600"/>
                <a:gd name="connsiteX93" fmla="*/ 270966 w 1642566"/>
                <a:gd name="connsiteY93" fmla="*/ 2971800 h 3403600"/>
                <a:gd name="connsiteX94" fmla="*/ 220166 w 1642566"/>
                <a:gd name="connsiteY94" fmla="*/ 2997200 h 3403600"/>
                <a:gd name="connsiteX95" fmla="*/ 203233 w 1642566"/>
                <a:gd name="connsiteY95" fmla="*/ 3022600 h 3403600"/>
                <a:gd name="connsiteX96" fmla="*/ 228633 w 1642566"/>
                <a:gd name="connsiteY96" fmla="*/ 3132666 h 3403600"/>
                <a:gd name="connsiteX97" fmla="*/ 186300 w 1642566"/>
                <a:gd name="connsiteY97" fmla="*/ 3225800 h 3403600"/>
                <a:gd name="connsiteX98" fmla="*/ 160900 w 1642566"/>
                <a:gd name="connsiteY98" fmla="*/ 3234266 h 3403600"/>
                <a:gd name="connsiteX99" fmla="*/ 84700 w 1642566"/>
                <a:gd name="connsiteY99" fmla="*/ 3327400 h 3403600"/>
                <a:gd name="connsiteX100" fmla="*/ 67766 w 1642566"/>
                <a:gd name="connsiteY100" fmla="*/ 3378200 h 3403600"/>
                <a:gd name="connsiteX101" fmla="*/ 42366 w 1642566"/>
                <a:gd name="connsiteY101" fmla="*/ 3386666 h 3403600"/>
                <a:gd name="connsiteX102" fmla="*/ 33 w 1642566"/>
                <a:gd name="connsiteY102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61025 w 1642566"/>
                <a:gd name="connsiteY18" fmla="*/ 573088 h 3403600"/>
                <a:gd name="connsiteX19" fmla="*/ 1054133 w 1642566"/>
                <a:gd name="connsiteY19" fmla="*/ 596901 h 3403600"/>
                <a:gd name="connsiteX20" fmla="*/ 1019208 w 1642566"/>
                <a:gd name="connsiteY20" fmla="*/ 640821 h 3403600"/>
                <a:gd name="connsiteX21" fmla="*/ 1058366 w 1642566"/>
                <a:gd name="connsiteY21" fmla="*/ 660400 h 3403600"/>
                <a:gd name="connsiteX22" fmla="*/ 1024500 w 1642566"/>
                <a:gd name="connsiteY22" fmla="*/ 711200 h 3403600"/>
                <a:gd name="connsiteX23" fmla="*/ 1016033 w 1642566"/>
                <a:gd name="connsiteY23" fmla="*/ 745066 h 3403600"/>
                <a:gd name="connsiteX24" fmla="*/ 1049900 w 1642566"/>
                <a:gd name="connsiteY24" fmla="*/ 804333 h 3403600"/>
                <a:gd name="connsiteX25" fmla="*/ 1075300 w 1642566"/>
                <a:gd name="connsiteY25" fmla="*/ 821266 h 3403600"/>
                <a:gd name="connsiteX26" fmla="*/ 1117633 w 1642566"/>
                <a:gd name="connsiteY26" fmla="*/ 863600 h 3403600"/>
                <a:gd name="connsiteX27" fmla="*/ 1151500 w 1642566"/>
                <a:gd name="connsiteY27" fmla="*/ 872066 h 3403600"/>
                <a:gd name="connsiteX28" fmla="*/ 1222408 w 1642566"/>
                <a:gd name="connsiteY28" fmla="*/ 881591 h 3403600"/>
                <a:gd name="connsiteX29" fmla="*/ 1250983 w 1642566"/>
                <a:gd name="connsiteY29" fmla="*/ 872595 h 3403600"/>
                <a:gd name="connsiteX30" fmla="*/ 1270033 w 1642566"/>
                <a:gd name="connsiteY30" fmla="*/ 897466 h 3403600"/>
                <a:gd name="connsiteX31" fmla="*/ 1363166 w 1642566"/>
                <a:gd name="connsiteY31" fmla="*/ 914400 h 3403600"/>
                <a:gd name="connsiteX32" fmla="*/ 1405500 w 1642566"/>
                <a:gd name="connsiteY32" fmla="*/ 948266 h 3403600"/>
                <a:gd name="connsiteX33" fmla="*/ 1422433 w 1642566"/>
                <a:gd name="connsiteY33" fmla="*/ 965200 h 3403600"/>
                <a:gd name="connsiteX34" fmla="*/ 1405500 w 1642566"/>
                <a:gd name="connsiteY34" fmla="*/ 1083733 h 3403600"/>
                <a:gd name="connsiteX35" fmla="*/ 1320833 w 1642566"/>
                <a:gd name="connsiteY35" fmla="*/ 1109133 h 3403600"/>
                <a:gd name="connsiteX36" fmla="*/ 1303900 w 1642566"/>
                <a:gd name="connsiteY36" fmla="*/ 1134533 h 3403600"/>
                <a:gd name="connsiteX37" fmla="*/ 1286966 w 1642566"/>
                <a:gd name="connsiteY37" fmla="*/ 1185333 h 3403600"/>
                <a:gd name="connsiteX38" fmla="*/ 1261566 w 1642566"/>
                <a:gd name="connsiteY38" fmla="*/ 1202266 h 3403600"/>
                <a:gd name="connsiteX39" fmla="*/ 1261566 w 1642566"/>
                <a:gd name="connsiteY39" fmla="*/ 1388533 h 3403600"/>
                <a:gd name="connsiteX40" fmla="*/ 1270033 w 1642566"/>
                <a:gd name="connsiteY40" fmla="*/ 1413933 h 3403600"/>
                <a:gd name="connsiteX41" fmla="*/ 1295433 w 1642566"/>
                <a:gd name="connsiteY41" fmla="*/ 1430866 h 3403600"/>
                <a:gd name="connsiteX42" fmla="*/ 1303900 w 1642566"/>
                <a:gd name="connsiteY42" fmla="*/ 1456266 h 3403600"/>
                <a:gd name="connsiteX43" fmla="*/ 1365283 w 1642566"/>
                <a:gd name="connsiteY43" fmla="*/ 1468966 h 3403600"/>
                <a:gd name="connsiteX44" fmla="*/ 1413966 w 1642566"/>
                <a:gd name="connsiteY44" fmla="*/ 1490133 h 3403600"/>
                <a:gd name="connsiteX45" fmla="*/ 1447833 w 1642566"/>
                <a:gd name="connsiteY45" fmla="*/ 1524000 h 3403600"/>
                <a:gd name="connsiteX46" fmla="*/ 1464766 w 1642566"/>
                <a:gd name="connsiteY46" fmla="*/ 1549400 h 3403600"/>
                <a:gd name="connsiteX47" fmla="*/ 1481700 w 1642566"/>
                <a:gd name="connsiteY47" fmla="*/ 1566333 h 3403600"/>
                <a:gd name="connsiteX48" fmla="*/ 1490166 w 1642566"/>
                <a:gd name="connsiteY48" fmla="*/ 1591733 h 3403600"/>
                <a:gd name="connsiteX49" fmla="*/ 1473233 w 1642566"/>
                <a:gd name="connsiteY49" fmla="*/ 1617133 h 3403600"/>
                <a:gd name="connsiteX50" fmla="*/ 1405500 w 1642566"/>
                <a:gd name="connsiteY50" fmla="*/ 1642533 h 3403600"/>
                <a:gd name="connsiteX51" fmla="*/ 1159966 w 1642566"/>
                <a:gd name="connsiteY51" fmla="*/ 1634066 h 3403600"/>
                <a:gd name="connsiteX52" fmla="*/ 1157320 w 1642566"/>
                <a:gd name="connsiteY52" fmla="*/ 1559453 h 3403600"/>
                <a:gd name="connsiteX53" fmla="*/ 1071065 w 1642566"/>
                <a:gd name="connsiteY53" fmla="*/ 1572153 h 3403600"/>
                <a:gd name="connsiteX54" fmla="*/ 1012859 w 1642566"/>
                <a:gd name="connsiteY54" fmla="*/ 1609725 h 3403600"/>
                <a:gd name="connsiteX55" fmla="*/ 966820 w 1642566"/>
                <a:gd name="connsiteY55" fmla="*/ 1637771 h 3403600"/>
                <a:gd name="connsiteX56" fmla="*/ 916020 w 1642566"/>
                <a:gd name="connsiteY56" fmla="*/ 1715029 h 3403600"/>
                <a:gd name="connsiteX57" fmla="*/ 914433 w 1642566"/>
                <a:gd name="connsiteY57" fmla="*/ 1769533 h 3403600"/>
                <a:gd name="connsiteX58" fmla="*/ 855166 w 1642566"/>
                <a:gd name="connsiteY58" fmla="*/ 1820333 h 3403600"/>
                <a:gd name="connsiteX59" fmla="*/ 829766 w 1642566"/>
                <a:gd name="connsiteY59" fmla="*/ 1845733 h 3403600"/>
                <a:gd name="connsiteX60" fmla="*/ 821300 w 1642566"/>
                <a:gd name="connsiteY60" fmla="*/ 1947333 h 3403600"/>
                <a:gd name="connsiteX61" fmla="*/ 829766 w 1642566"/>
                <a:gd name="connsiteY61" fmla="*/ 1972733 h 3403600"/>
                <a:gd name="connsiteX62" fmla="*/ 821300 w 1642566"/>
                <a:gd name="connsiteY62" fmla="*/ 2082800 h 3403600"/>
                <a:gd name="connsiteX63" fmla="*/ 795900 w 1642566"/>
                <a:gd name="connsiteY63" fmla="*/ 2133600 h 3403600"/>
                <a:gd name="connsiteX64" fmla="*/ 753566 w 1642566"/>
                <a:gd name="connsiteY64" fmla="*/ 2142066 h 3403600"/>
                <a:gd name="connsiteX65" fmla="*/ 728166 w 1642566"/>
                <a:gd name="connsiteY65" fmla="*/ 2150533 h 3403600"/>
                <a:gd name="connsiteX66" fmla="*/ 685833 w 1642566"/>
                <a:gd name="connsiteY66" fmla="*/ 2159000 h 3403600"/>
                <a:gd name="connsiteX67" fmla="*/ 651966 w 1642566"/>
                <a:gd name="connsiteY67" fmla="*/ 2167466 h 3403600"/>
                <a:gd name="connsiteX68" fmla="*/ 558833 w 1642566"/>
                <a:gd name="connsiteY68" fmla="*/ 2159000 h 3403600"/>
                <a:gd name="connsiteX69" fmla="*/ 508033 w 1642566"/>
                <a:gd name="connsiteY69" fmla="*/ 2125133 h 3403600"/>
                <a:gd name="connsiteX70" fmla="*/ 457233 w 1642566"/>
                <a:gd name="connsiteY70" fmla="*/ 2099733 h 3403600"/>
                <a:gd name="connsiteX71" fmla="*/ 406433 w 1642566"/>
                <a:gd name="connsiteY71" fmla="*/ 2108200 h 3403600"/>
                <a:gd name="connsiteX72" fmla="*/ 355633 w 1642566"/>
                <a:gd name="connsiteY72" fmla="*/ 2125133 h 3403600"/>
                <a:gd name="connsiteX73" fmla="*/ 313300 w 1642566"/>
                <a:gd name="connsiteY73" fmla="*/ 2133600 h 3403600"/>
                <a:gd name="connsiteX74" fmla="*/ 287900 w 1642566"/>
                <a:gd name="connsiteY74" fmla="*/ 2201333 h 3403600"/>
                <a:gd name="connsiteX75" fmla="*/ 254033 w 1642566"/>
                <a:gd name="connsiteY75" fmla="*/ 2277533 h 3403600"/>
                <a:gd name="connsiteX76" fmla="*/ 228633 w 1642566"/>
                <a:gd name="connsiteY76" fmla="*/ 2328333 h 3403600"/>
                <a:gd name="connsiteX77" fmla="*/ 245566 w 1642566"/>
                <a:gd name="connsiteY77" fmla="*/ 2413000 h 3403600"/>
                <a:gd name="connsiteX78" fmla="*/ 279433 w 1642566"/>
                <a:gd name="connsiteY78" fmla="*/ 2463800 h 3403600"/>
                <a:gd name="connsiteX79" fmla="*/ 304833 w 1642566"/>
                <a:gd name="connsiteY79" fmla="*/ 2480733 h 3403600"/>
                <a:gd name="connsiteX80" fmla="*/ 355633 w 1642566"/>
                <a:gd name="connsiteY80" fmla="*/ 2497666 h 3403600"/>
                <a:gd name="connsiteX81" fmla="*/ 414900 w 1642566"/>
                <a:gd name="connsiteY81" fmla="*/ 2556933 h 3403600"/>
                <a:gd name="connsiteX82" fmla="*/ 440300 w 1642566"/>
                <a:gd name="connsiteY82" fmla="*/ 2573866 h 3403600"/>
                <a:gd name="connsiteX83" fmla="*/ 457233 w 1642566"/>
                <a:gd name="connsiteY83" fmla="*/ 2590800 h 3403600"/>
                <a:gd name="connsiteX84" fmla="*/ 465700 w 1642566"/>
                <a:gd name="connsiteY84" fmla="*/ 2616200 h 3403600"/>
                <a:gd name="connsiteX85" fmla="*/ 491100 w 1642566"/>
                <a:gd name="connsiteY85" fmla="*/ 2641600 h 3403600"/>
                <a:gd name="connsiteX86" fmla="*/ 508033 w 1642566"/>
                <a:gd name="connsiteY86" fmla="*/ 2667000 h 3403600"/>
                <a:gd name="connsiteX87" fmla="*/ 508033 w 1642566"/>
                <a:gd name="connsiteY87" fmla="*/ 2777066 h 3403600"/>
                <a:gd name="connsiteX88" fmla="*/ 491100 w 1642566"/>
                <a:gd name="connsiteY88" fmla="*/ 2802466 h 3403600"/>
                <a:gd name="connsiteX89" fmla="*/ 414900 w 1642566"/>
                <a:gd name="connsiteY89" fmla="*/ 2870200 h 3403600"/>
                <a:gd name="connsiteX90" fmla="*/ 397966 w 1642566"/>
                <a:gd name="connsiteY90" fmla="*/ 2887133 h 3403600"/>
                <a:gd name="connsiteX91" fmla="*/ 364100 w 1642566"/>
                <a:gd name="connsiteY91" fmla="*/ 2904066 h 3403600"/>
                <a:gd name="connsiteX92" fmla="*/ 321766 w 1642566"/>
                <a:gd name="connsiteY92" fmla="*/ 2946400 h 3403600"/>
                <a:gd name="connsiteX93" fmla="*/ 270966 w 1642566"/>
                <a:gd name="connsiteY93" fmla="*/ 2971800 h 3403600"/>
                <a:gd name="connsiteX94" fmla="*/ 220166 w 1642566"/>
                <a:gd name="connsiteY94" fmla="*/ 2997200 h 3403600"/>
                <a:gd name="connsiteX95" fmla="*/ 203233 w 1642566"/>
                <a:gd name="connsiteY95" fmla="*/ 3022600 h 3403600"/>
                <a:gd name="connsiteX96" fmla="*/ 228633 w 1642566"/>
                <a:gd name="connsiteY96" fmla="*/ 3132666 h 3403600"/>
                <a:gd name="connsiteX97" fmla="*/ 186300 w 1642566"/>
                <a:gd name="connsiteY97" fmla="*/ 3225800 h 3403600"/>
                <a:gd name="connsiteX98" fmla="*/ 160900 w 1642566"/>
                <a:gd name="connsiteY98" fmla="*/ 3234266 h 3403600"/>
                <a:gd name="connsiteX99" fmla="*/ 84700 w 1642566"/>
                <a:gd name="connsiteY99" fmla="*/ 3327400 h 3403600"/>
                <a:gd name="connsiteX100" fmla="*/ 67766 w 1642566"/>
                <a:gd name="connsiteY100" fmla="*/ 3378200 h 3403600"/>
                <a:gd name="connsiteX101" fmla="*/ 42366 w 1642566"/>
                <a:gd name="connsiteY101" fmla="*/ 3386666 h 3403600"/>
                <a:gd name="connsiteX102" fmla="*/ 33 w 1642566"/>
                <a:gd name="connsiteY102" fmla="*/ 3403600 h 3403600"/>
                <a:gd name="connsiteX0" fmla="*/ 1642566 w 1642566"/>
                <a:gd name="connsiteY0" fmla="*/ 0 h 3403600"/>
                <a:gd name="connsiteX1" fmla="*/ 1549433 w 1642566"/>
                <a:gd name="connsiteY1" fmla="*/ 16933 h 3403600"/>
                <a:gd name="connsiteX2" fmla="*/ 1490166 w 1642566"/>
                <a:gd name="connsiteY2" fmla="*/ 67733 h 3403600"/>
                <a:gd name="connsiteX3" fmla="*/ 1464766 w 1642566"/>
                <a:gd name="connsiteY3" fmla="*/ 84666 h 3403600"/>
                <a:gd name="connsiteX4" fmla="*/ 1447833 w 1642566"/>
                <a:gd name="connsiteY4" fmla="*/ 135466 h 3403600"/>
                <a:gd name="connsiteX5" fmla="*/ 1422433 w 1642566"/>
                <a:gd name="connsiteY5" fmla="*/ 186266 h 3403600"/>
                <a:gd name="connsiteX6" fmla="*/ 1388566 w 1642566"/>
                <a:gd name="connsiteY6" fmla="*/ 220133 h 3403600"/>
                <a:gd name="connsiteX7" fmla="*/ 1363166 w 1642566"/>
                <a:gd name="connsiteY7" fmla="*/ 245533 h 3403600"/>
                <a:gd name="connsiteX8" fmla="*/ 1303900 w 1642566"/>
                <a:gd name="connsiteY8" fmla="*/ 270933 h 3403600"/>
                <a:gd name="connsiteX9" fmla="*/ 1286966 w 1642566"/>
                <a:gd name="connsiteY9" fmla="*/ 287866 h 3403600"/>
                <a:gd name="connsiteX10" fmla="*/ 1303900 w 1642566"/>
                <a:gd name="connsiteY10" fmla="*/ 313266 h 3403600"/>
                <a:gd name="connsiteX11" fmla="*/ 1354700 w 1642566"/>
                <a:gd name="connsiteY11" fmla="*/ 338666 h 3403600"/>
                <a:gd name="connsiteX12" fmla="*/ 1320833 w 1642566"/>
                <a:gd name="connsiteY12" fmla="*/ 524933 h 3403600"/>
                <a:gd name="connsiteX13" fmla="*/ 1295433 w 1642566"/>
                <a:gd name="connsiteY13" fmla="*/ 533400 h 3403600"/>
                <a:gd name="connsiteX14" fmla="*/ 1270033 w 1642566"/>
                <a:gd name="connsiteY14" fmla="*/ 558800 h 3403600"/>
                <a:gd name="connsiteX15" fmla="*/ 1244633 w 1642566"/>
                <a:gd name="connsiteY15" fmla="*/ 575733 h 3403600"/>
                <a:gd name="connsiteX16" fmla="*/ 1227700 w 1642566"/>
                <a:gd name="connsiteY16" fmla="*/ 601133 h 3403600"/>
                <a:gd name="connsiteX17" fmla="*/ 1210766 w 1642566"/>
                <a:gd name="connsiteY17" fmla="*/ 618066 h 3403600"/>
                <a:gd name="connsiteX18" fmla="*/ 1161025 w 1642566"/>
                <a:gd name="connsiteY18" fmla="*/ 573088 h 3403600"/>
                <a:gd name="connsiteX19" fmla="*/ 1054133 w 1642566"/>
                <a:gd name="connsiteY19" fmla="*/ 596901 h 3403600"/>
                <a:gd name="connsiteX20" fmla="*/ 1019208 w 1642566"/>
                <a:gd name="connsiteY20" fmla="*/ 640821 h 3403600"/>
                <a:gd name="connsiteX21" fmla="*/ 1058366 w 1642566"/>
                <a:gd name="connsiteY21" fmla="*/ 660400 h 3403600"/>
                <a:gd name="connsiteX22" fmla="*/ 1024500 w 1642566"/>
                <a:gd name="connsiteY22" fmla="*/ 711200 h 3403600"/>
                <a:gd name="connsiteX23" fmla="*/ 1016033 w 1642566"/>
                <a:gd name="connsiteY23" fmla="*/ 745066 h 3403600"/>
                <a:gd name="connsiteX24" fmla="*/ 1049900 w 1642566"/>
                <a:gd name="connsiteY24" fmla="*/ 804333 h 3403600"/>
                <a:gd name="connsiteX25" fmla="*/ 1075300 w 1642566"/>
                <a:gd name="connsiteY25" fmla="*/ 821266 h 3403600"/>
                <a:gd name="connsiteX26" fmla="*/ 1117633 w 1642566"/>
                <a:gd name="connsiteY26" fmla="*/ 863600 h 3403600"/>
                <a:gd name="connsiteX27" fmla="*/ 1151500 w 1642566"/>
                <a:gd name="connsiteY27" fmla="*/ 872066 h 3403600"/>
                <a:gd name="connsiteX28" fmla="*/ 1222408 w 1642566"/>
                <a:gd name="connsiteY28" fmla="*/ 881591 h 3403600"/>
                <a:gd name="connsiteX29" fmla="*/ 1250983 w 1642566"/>
                <a:gd name="connsiteY29" fmla="*/ 872595 h 3403600"/>
                <a:gd name="connsiteX30" fmla="*/ 1298608 w 1642566"/>
                <a:gd name="connsiteY30" fmla="*/ 887941 h 3403600"/>
                <a:gd name="connsiteX31" fmla="*/ 1363166 w 1642566"/>
                <a:gd name="connsiteY31" fmla="*/ 914400 h 3403600"/>
                <a:gd name="connsiteX32" fmla="*/ 1405500 w 1642566"/>
                <a:gd name="connsiteY32" fmla="*/ 948266 h 3403600"/>
                <a:gd name="connsiteX33" fmla="*/ 1422433 w 1642566"/>
                <a:gd name="connsiteY33" fmla="*/ 965200 h 3403600"/>
                <a:gd name="connsiteX34" fmla="*/ 1405500 w 1642566"/>
                <a:gd name="connsiteY34" fmla="*/ 1083733 h 3403600"/>
                <a:gd name="connsiteX35" fmla="*/ 1320833 w 1642566"/>
                <a:gd name="connsiteY35" fmla="*/ 1109133 h 3403600"/>
                <a:gd name="connsiteX36" fmla="*/ 1303900 w 1642566"/>
                <a:gd name="connsiteY36" fmla="*/ 1134533 h 3403600"/>
                <a:gd name="connsiteX37" fmla="*/ 1286966 w 1642566"/>
                <a:gd name="connsiteY37" fmla="*/ 1185333 h 3403600"/>
                <a:gd name="connsiteX38" fmla="*/ 1261566 w 1642566"/>
                <a:gd name="connsiteY38" fmla="*/ 1202266 h 3403600"/>
                <a:gd name="connsiteX39" fmla="*/ 1261566 w 1642566"/>
                <a:gd name="connsiteY39" fmla="*/ 1388533 h 3403600"/>
                <a:gd name="connsiteX40" fmla="*/ 1270033 w 1642566"/>
                <a:gd name="connsiteY40" fmla="*/ 1413933 h 3403600"/>
                <a:gd name="connsiteX41" fmla="*/ 1295433 w 1642566"/>
                <a:gd name="connsiteY41" fmla="*/ 1430866 h 3403600"/>
                <a:gd name="connsiteX42" fmla="*/ 1303900 w 1642566"/>
                <a:gd name="connsiteY42" fmla="*/ 1456266 h 3403600"/>
                <a:gd name="connsiteX43" fmla="*/ 1365283 w 1642566"/>
                <a:gd name="connsiteY43" fmla="*/ 1468966 h 3403600"/>
                <a:gd name="connsiteX44" fmla="*/ 1413966 w 1642566"/>
                <a:gd name="connsiteY44" fmla="*/ 1490133 h 3403600"/>
                <a:gd name="connsiteX45" fmla="*/ 1447833 w 1642566"/>
                <a:gd name="connsiteY45" fmla="*/ 1524000 h 3403600"/>
                <a:gd name="connsiteX46" fmla="*/ 1464766 w 1642566"/>
                <a:gd name="connsiteY46" fmla="*/ 1549400 h 3403600"/>
                <a:gd name="connsiteX47" fmla="*/ 1481700 w 1642566"/>
                <a:gd name="connsiteY47" fmla="*/ 1566333 h 3403600"/>
                <a:gd name="connsiteX48" fmla="*/ 1490166 w 1642566"/>
                <a:gd name="connsiteY48" fmla="*/ 1591733 h 3403600"/>
                <a:gd name="connsiteX49" fmla="*/ 1473233 w 1642566"/>
                <a:gd name="connsiteY49" fmla="*/ 1617133 h 3403600"/>
                <a:gd name="connsiteX50" fmla="*/ 1405500 w 1642566"/>
                <a:gd name="connsiteY50" fmla="*/ 1642533 h 3403600"/>
                <a:gd name="connsiteX51" fmla="*/ 1159966 w 1642566"/>
                <a:gd name="connsiteY51" fmla="*/ 1634066 h 3403600"/>
                <a:gd name="connsiteX52" fmla="*/ 1157320 w 1642566"/>
                <a:gd name="connsiteY52" fmla="*/ 1559453 h 3403600"/>
                <a:gd name="connsiteX53" fmla="*/ 1071065 w 1642566"/>
                <a:gd name="connsiteY53" fmla="*/ 1572153 h 3403600"/>
                <a:gd name="connsiteX54" fmla="*/ 1012859 w 1642566"/>
                <a:gd name="connsiteY54" fmla="*/ 1609725 h 3403600"/>
                <a:gd name="connsiteX55" fmla="*/ 966820 w 1642566"/>
                <a:gd name="connsiteY55" fmla="*/ 1637771 h 3403600"/>
                <a:gd name="connsiteX56" fmla="*/ 916020 w 1642566"/>
                <a:gd name="connsiteY56" fmla="*/ 1715029 h 3403600"/>
                <a:gd name="connsiteX57" fmla="*/ 914433 w 1642566"/>
                <a:gd name="connsiteY57" fmla="*/ 1769533 h 3403600"/>
                <a:gd name="connsiteX58" fmla="*/ 855166 w 1642566"/>
                <a:gd name="connsiteY58" fmla="*/ 1820333 h 3403600"/>
                <a:gd name="connsiteX59" fmla="*/ 829766 w 1642566"/>
                <a:gd name="connsiteY59" fmla="*/ 1845733 h 3403600"/>
                <a:gd name="connsiteX60" fmla="*/ 821300 w 1642566"/>
                <a:gd name="connsiteY60" fmla="*/ 1947333 h 3403600"/>
                <a:gd name="connsiteX61" fmla="*/ 829766 w 1642566"/>
                <a:gd name="connsiteY61" fmla="*/ 1972733 h 3403600"/>
                <a:gd name="connsiteX62" fmla="*/ 821300 w 1642566"/>
                <a:gd name="connsiteY62" fmla="*/ 2082800 h 3403600"/>
                <a:gd name="connsiteX63" fmla="*/ 795900 w 1642566"/>
                <a:gd name="connsiteY63" fmla="*/ 2133600 h 3403600"/>
                <a:gd name="connsiteX64" fmla="*/ 753566 w 1642566"/>
                <a:gd name="connsiteY64" fmla="*/ 2142066 h 3403600"/>
                <a:gd name="connsiteX65" fmla="*/ 728166 w 1642566"/>
                <a:gd name="connsiteY65" fmla="*/ 2150533 h 3403600"/>
                <a:gd name="connsiteX66" fmla="*/ 685833 w 1642566"/>
                <a:gd name="connsiteY66" fmla="*/ 2159000 h 3403600"/>
                <a:gd name="connsiteX67" fmla="*/ 651966 w 1642566"/>
                <a:gd name="connsiteY67" fmla="*/ 2167466 h 3403600"/>
                <a:gd name="connsiteX68" fmla="*/ 558833 w 1642566"/>
                <a:gd name="connsiteY68" fmla="*/ 2159000 h 3403600"/>
                <a:gd name="connsiteX69" fmla="*/ 508033 w 1642566"/>
                <a:gd name="connsiteY69" fmla="*/ 2125133 h 3403600"/>
                <a:gd name="connsiteX70" fmla="*/ 457233 w 1642566"/>
                <a:gd name="connsiteY70" fmla="*/ 2099733 h 3403600"/>
                <a:gd name="connsiteX71" fmla="*/ 406433 w 1642566"/>
                <a:gd name="connsiteY71" fmla="*/ 2108200 h 3403600"/>
                <a:gd name="connsiteX72" fmla="*/ 355633 w 1642566"/>
                <a:gd name="connsiteY72" fmla="*/ 2125133 h 3403600"/>
                <a:gd name="connsiteX73" fmla="*/ 313300 w 1642566"/>
                <a:gd name="connsiteY73" fmla="*/ 2133600 h 3403600"/>
                <a:gd name="connsiteX74" fmla="*/ 287900 w 1642566"/>
                <a:gd name="connsiteY74" fmla="*/ 2201333 h 3403600"/>
                <a:gd name="connsiteX75" fmla="*/ 254033 w 1642566"/>
                <a:gd name="connsiteY75" fmla="*/ 2277533 h 3403600"/>
                <a:gd name="connsiteX76" fmla="*/ 228633 w 1642566"/>
                <a:gd name="connsiteY76" fmla="*/ 2328333 h 3403600"/>
                <a:gd name="connsiteX77" fmla="*/ 245566 w 1642566"/>
                <a:gd name="connsiteY77" fmla="*/ 2413000 h 3403600"/>
                <a:gd name="connsiteX78" fmla="*/ 279433 w 1642566"/>
                <a:gd name="connsiteY78" fmla="*/ 2463800 h 3403600"/>
                <a:gd name="connsiteX79" fmla="*/ 304833 w 1642566"/>
                <a:gd name="connsiteY79" fmla="*/ 2480733 h 3403600"/>
                <a:gd name="connsiteX80" fmla="*/ 355633 w 1642566"/>
                <a:gd name="connsiteY80" fmla="*/ 2497666 h 3403600"/>
                <a:gd name="connsiteX81" fmla="*/ 414900 w 1642566"/>
                <a:gd name="connsiteY81" fmla="*/ 2556933 h 3403600"/>
                <a:gd name="connsiteX82" fmla="*/ 440300 w 1642566"/>
                <a:gd name="connsiteY82" fmla="*/ 2573866 h 3403600"/>
                <a:gd name="connsiteX83" fmla="*/ 457233 w 1642566"/>
                <a:gd name="connsiteY83" fmla="*/ 2590800 h 3403600"/>
                <a:gd name="connsiteX84" fmla="*/ 465700 w 1642566"/>
                <a:gd name="connsiteY84" fmla="*/ 2616200 h 3403600"/>
                <a:gd name="connsiteX85" fmla="*/ 491100 w 1642566"/>
                <a:gd name="connsiteY85" fmla="*/ 2641600 h 3403600"/>
                <a:gd name="connsiteX86" fmla="*/ 508033 w 1642566"/>
                <a:gd name="connsiteY86" fmla="*/ 2667000 h 3403600"/>
                <a:gd name="connsiteX87" fmla="*/ 508033 w 1642566"/>
                <a:gd name="connsiteY87" fmla="*/ 2777066 h 3403600"/>
                <a:gd name="connsiteX88" fmla="*/ 491100 w 1642566"/>
                <a:gd name="connsiteY88" fmla="*/ 2802466 h 3403600"/>
                <a:gd name="connsiteX89" fmla="*/ 414900 w 1642566"/>
                <a:gd name="connsiteY89" fmla="*/ 2870200 h 3403600"/>
                <a:gd name="connsiteX90" fmla="*/ 397966 w 1642566"/>
                <a:gd name="connsiteY90" fmla="*/ 2887133 h 3403600"/>
                <a:gd name="connsiteX91" fmla="*/ 364100 w 1642566"/>
                <a:gd name="connsiteY91" fmla="*/ 2904066 h 3403600"/>
                <a:gd name="connsiteX92" fmla="*/ 321766 w 1642566"/>
                <a:gd name="connsiteY92" fmla="*/ 2946400 h 3403600"/>
                <a:gd name="connsiteX93" fmla="*/ 270966 w 1642566"/>
                <a:gd name="connsiteY93" fmla="*/ 2971800 h 3403600"/>
                <a:gd name="connsiteX94" fmla="*/ 220166 w 1642566"/>
                <a:gd name="connsiteY94" fmla="*/ 2997200 h 3403600"/>
                <a:gd name="connsiteX95" fmla="*/ 203233 w 1642566"/>
                <a:gd name="connsiteY95" fmla="*/ 3022600 h 3403600"/>
                <a:gd name="connsiteX96" fmla="*/ 228633 w 1642566"/>
                <a:gd name="connsiteY96" fmla="*/ 3132666 h 3403600"/>
                <a:gd name="connsiteX97" fmla="*/ 186300 w 1642566"/>
                <a:gd name="connsiteY97" fmla="*/ 3225800 h 3403600"/>
                <a:gd name="connsiteX98" fmla="*/ 160900 w 1642566"/>
                <a:gd name="connsiteY98" fmla="*/ 3234266 h 3403600"/>
                <a:gd name="connsiteX99" fmla="*/ 84700 w 1642566"/>
                <a:gd name="connsiteY99" fmla="*/ 3327400 h 3403600"/>
                <a:gd name="connsiteX100" fmla="*/ 67766 w 1642566"/>
                <a:gd name="connsiteY100" fmla="*/ 3378200 h 3403600"/>
                <a:gd name="connsiteX101" fmla="*/ 42366 w 1642566"/>
                <a:gd name="connsiteY101" fmla="*/ 3386666 h 3403600"/>
                <a:gd name="connsiteX102" fmla="*/ 33 w 1642566"/>
                <a:gd name="connsiteY102" fmla="*/ 3403600 h 340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642566" h="3403600">
                  <a:moveTo>
                    <a:pt x="1642566" y="0"/>
                  </a:moveTo>
                  <a:cubicBezTo>
                    <a:pt x="1636853" y="952"/>
                    <a:pt x="1558905" y="13381"/>
                    <a:pt x="1549433" y="16933"/>
                  </a:cubicBezTo>
                  <a:cubicBezTo>
                    <a:pt x="1528801" y="24670"/>
                    <a:pt x="1502906" y="54993"/>
                    <a:pt x="1490166" y="67733"/>
                  </a:cubicBezTo>
                  <a:cubicBezTo>
                    <a:pt x="1482971" y="74928"/>
                    <a:pt x="1473233" y="79022"/>
                    <a:pt x="1464766" y="84666"/>
                  </a:cubicBezTo>
                  <a:lnTo>
                    <a:pt x="1447833" y="135466"/>
                  </a:lnTo>
                  <a:cubicBezTo>
                    <a:pt x="1439639" y="160049"/>
                    <a:pt x="1440337" y="165378"/>
                    <a:pt x="1422433" y="186266"/>
                  </a:cubicBezTo>
                  <a:cubicBezTo>
                    <a:pt x="1412043" y="198388"/>
                    <a:pt x="1399855" y="208844"/>
                    <a:pt x="1388566" y="220133"/>
                  </a:cubicBezTo>
                  <a:cubicBezTo>
                    <a:pt x="1380099" y="228600"/>
                    <a:pt x="1374525" y="241746"/>
                    <a:pt x="1363166" y="245533"/>
                  </a:cubicBezTo>
                  <a:cubicBezTo>
                    <a:pt x="1340589" y="253059"/>
                    <a:pt x="1324824" y="256984"/>
                    <a:pt x="1303900" y="270933"/>
                  </a:cubicBezTo>
                  <a:cubicBezTo>
                    <a:pt x="1297258" y="275361"/>
                    <a:pt x="1292611" y="282222"/>
                    <a:pt x="1286966" y="287866"/>
                  </a:cubicBezTo>
                  <a:cubicBezTo>
                    <a:pt x="1292611" y="296333"/>
                    <a:pt x="1296705" y="306071"/>
                    <a:pt x="1303900" y="313266"/>
                  </a:cubicBezTo>
                  <a:cubicBezTo>
                    <a:pt x="1320315" y="329681"/>
                    <a:pt x="1334039" y="331780"/>
                    <a:pt x="1354700" y="338666"/>
                  </a:cubicBezTo>
                  <a:cubicBezTo>
                    <a:pt x="1351324" y="399438"/>
                    <a:pt x="1375131" y="479684"/>
                    <a:pt x="1320833" y="524933"/>
                  </a:cubicBezTo>
                  <a:cubicBezTo>
                    <a:pt x="1313977" y="530646"/>
                    <a:pt x="1303900" y="530578"/>
                    <a:pt x="1295433" y="533400"/>
                  </a:cubicBezTo>
                  <a:cubicBezTo>
                    <a:pt x="1286966" y="541867"/>
                    <a:pt x="1279231" y="551135"/>
                    <a:pt x="1270033" y="558800"/>
                  </a:cubicBezTo>
                  <a:cubicBezTo>
                    <a:pt x="1262216" y="565314"/>
                    <a:pt x="1251828" y="568538"/>
                    <a:pt x="1244633" y="575733"/>
                  </a:cubicBezTo>
                  <a:cubicBezTo>
                    <a:pt x="1237438" y="582928"/>
                    <a:pt x="1234057" y="593187"/>
                    <a:pt x="1227700" y="601133"/>
                  </a:cubicBezTo>
                  <a:cubicBezTo>
                    <a:pt x="1222713" y="607366"/>
                    <a:pt x="1216411" y="612422"/>
                    <a:pt x="1210766" y="618066"/>
                  </a:cubicBezTo>
                  <a:cubicBezTo>
                    <a:pt x="1191011" y="615244"/>
                    <a:pt x="1187130" y="576615"/>
                    <a:pt x="1161025" y="573088"/>
                  </a:cubicBezTo>
                  <a:cubicBezTo>
                    <a:pt x="1134920" y="569561"/>
                    <a:pt x="1079608" y="586711"/>
                    <a:pt x="1054133" y="596901"/>
                  </a:cubicBezTo>
                  <a:cubicBezTo>
                    <a:pt x="1038964" y="603957"/>
                    <a:pt x="1020619" y="636588"/>
                    <a:pt x="1019208" y="640821"/>
                  </a:cubicBezTo>
                  <a:cubicBezTo>
                    <a:pt x="1017797" y="645054"/>
                    <a:pt x="1057484" y="648670"/>
                    <a:pt x="1058366" y="660400"/>
                  </a:cubicBezTo>
                  <a:cubicBezTo>
                    <a:pt x="1059248" y="672130"/>
                    <a:pt x="1024500" y="711200"/>
                    <a:pt x="1024500" y="711200"/>
                  </a:cubicBezTo>
                  <a:cubicBezTo>
                    <a:pt x="1021678" y="722489"/>
                    <a:pt x="1016033" y="733430"/>
                    <a:pt x="1016033" y="745066"/>
                  </a:cubicBezTo>
                  <a:cubicBezTo>
                    <a:pt x="1016033" y="775626"/>
                    <a:pt x="1027972" y="786060"/>
                    <a:pt x="1049900" y="804333"/>
                  </a:cubicBezTo>
                  <a:cubicBezTo>
                    <a:pt x="1057717" y="810847"/>
                    <a:pt x="1067642" y="814565"/>
                    <a:pt x="1075300" y="821266"/>
                  </a:cubicBezTo>
                  <a:cubicBezTo>
                    <a:pt x="1090319" y="834407"/>
                    <a:pt x="1103522" y="849489"/>
                    <a:pt x="1117633" y="863600"/>
                  </a:cubicBezTo>
                  <a:cubicBezTo>
                    <a:pt x="1125861" y="871828"/>
                    <a:pt x="1134038" y="869068"/>
                    <a:pt x="1151500" y="872066"/>
                  </a:cubicBezTo>
                  <a:cubicBezTo>
                    <a:pt x="1168963" y="875065"/>
                    <a:pt x="1205828" y="881503"/>
                    <a:pt x="1222408" y="881591"/>
                  </a:cubicBezTo>
                  <a:cubicBezTo>
                    <a:pt x="1238988" y="881679"/>
                    <a:pt x="1242516" y="869773"/>
                    <a:pt x="1250983" y="872595"/>
                  </a:cubicBezTo>
                  <a:cubicBezTo>
                    <a:pt x="1259450" y="869773"/>
                    <a:pt x="1279911" y="880974"/>
                    <a:pt x="1298608" y="887941"/>
                  </a:cubicBezTo>
                  <a:cubicBezTo>
                    <a:pt x="1317305" y="894908"/>
                    <a:pt x="1327446" y="902493"/>
                    <a:pt x="1363166" y="914400"/>
                  </a:cubicBezTo>
                  <a:cubicBezTo>
                    <a:pt x="1404062" y="955294"/>
                    <a:pt x="1352085" y="905533"/>
                    <a:pt x="1405500" y="948266"/>
                  </a:cubicBezTo>
                  <a:cubicBezTo>
                    <a:pt x="1411733" y="953253"/>
                    <a:pt x="1416789" y="959555"/>
                    <a:pt x="1422433" y="965200"/>
                  </a:cubicBezTo>
                  <a:cubicBezTo>
                    <a:pt x="1416789" y="1004711"/>
                    <a:pt x="1423349" y="1048035"/>
                    <a:pt x="1405500" y="1083733"/>
                  </a:cubicBezTo>
                  <a:cubicBezTo>
                    <a:pt x="1402556" y="1089621"/>
                    <a:pt x="1333621" y="1105936"/>
                    <a:pt x="1320833" y="1109133"/>
                  </a:cubicBezTo>
                  <a:cubicBezTo>
                    <a:pt x="1315189" y="1117600"/>
                    <a:pt x="1308033" y="1125234"/>
                    <a:pt x="1303900" y="1134533"/>
                  </a:cubicBezTo>
                  <a:cubicBezTo>
                    <a:pt x="1296651" y="1150844"/>
                    <a:pt x="1301818" y="1175432"/>
                    <a:pt x="1286966" y="1185333"/>
                  </a:cubicBezTo>
                  <a:lnTo>
                    <a:pt x="1261566" y="1202266"/>
                  </a:lnTo>
                  <a:cubicBezTo>
                    <a:pt x="1254466" y="1301681"/>
                    <a:pt x="1246472" y="1305513"/>
                    <a:pt x="1261566" y="1388533"/>
                  </a:cubicBezTo>
                  <a:cubicBezTo>
                    <a:pt x="1263162" y="1397314"/>
                    <a:pt x="1264458" y="1406964"/>
                    <a:pt x="1270033" y="1413933"/>
                  </a:cubicBezTo>
                  <a:cubicBezTo>
                    <a:pt x="1276390" y="1421879"/>
                    <a:pt x="1286966" y="1425222"/>
                    <a:pt x="1295433" y="1430866"/>
                  </a:cubicBezTo>
                  <a:cubicBezTo>
                    <a:pt x="1298255" y="1439333"/>
                    <a:pt x="1292258" y="1449916"/>
                    <a:pt x="1303900" y="1456266"/>
                  </a:cubicBezTo>
                  <a:cubicBezTo>
                    <a:pt x="1315542" y="1462616"/>
                    <a:pt x="1347341" y="1465704"/>
                    <a:pt x="1365283" y="1468966"/>
                  </a:cubicBezTo>
                  <a:cubicBezTo>
                    <a:pt x="1387669" y="1473036"/>
                    <a:pt x="1391388" y="1487311"/>
                    <a:pt x="1413966" y="1490133"/>
                  </a:cubicBezTo>
                  <a:lnTo>
                    <a:pt x="1447833" y="1524000"/>
                  </a:lnTo>
                  <a:cubicBezTo>
                    <a:pt x="1455028" y="1531195"/>
                    <a:pt x="1458409" y="1541454"/>
                    <a:pt x="1464766" y="1549400"/>
                  </a:cubicBezTo>
                  <a:cubicBezTo>
                    <a:pt x="1469753" y="1555633"/>
                    <a:pt x="1476055" y="1560689"/>
                    <a:pt x="1481700" y="1566333"/>
                  </a:cubicBezTo>
                  <a:cubicBezTo>
                    <a:pt x="1484522" y="1574800"/>
                    <a:pt x="1491633" y="1582930"/>
                    <a:pt x="1490166" y="1591733"/>
                  </a:cubicBezTo>
                  <a:cubicBezTo>
                    <a:pt x="1488493" y="1601770"/>
                    <a:pt x="1481050" y="1610619"/>
                    <a:pt x="1473233" y="1617133"/>
                  </a:cubicBezTo>
                  <a:cubicBezTo>
                    <a:pt x="1454260" y="1632944"/>
                    <a:pt x="1428284" y="1636837"/>
                    <a:pt x="1405500" y="1642533"/>
                  </a:cubicBezTo>
                  <a:lnTo>
                    <a:pt x="1159966" y="1634066"/>
                  </a:lnTo>
                  <a:cubicBezTo>
                    <a:pt x="1118603" y="1620219"/>
                    <a:pt x="1273371" y="1536245"/>
                    <a:pt x="1157320" y="1559453"/>
                  </a:cubicBezTo>
                  <a:cubicBezTo>
                    <a:pt x="1075785" y="1640988"/>
                    <a:pt x="1095142" y="1563774"/>
                    <a:pt x="1071065" y="1572153"/>
                  </a:cubicBezTo>
                  <a:cubicBezTo>
                    <a:pt x="1046988" y="1580532"/>
                    <a:pt x="1030233" y="1598789"/>
                    <a:pt x="1012859" y="1609725"/>
                  </a:cubicBezTo>
                  <a:cubicBezTo>
                    <a:pt x="995485" y="1620661"/>
                    <a:pt x="982960" y="1620220"/>
                    <a:pt x="966820" y="1637771"/>
                  </a:cubicBezTo>
                  <a:cubicBezTo>
                    <a:pt x="950680" y="1655322"/>
                    <a:pt x="924751" y="1693069"/>
                    <a:pt x="916020" y="1715029"/>
                  </a:cubicBezTo>
                  <a:cubicBezTo>
                    <a:pt x="907289" y="1736989"/>
                    <a:pt x="924575" y="1751982"/>
                    <a:pt x="914433" y="1769533"/>
                  </a:cubicBezTo>
                  <a:cubicBezTo>
                    <a:pt x="904291" y="1787084"/>
                    <a:pt x="875999" y="1799500"/>
                    <a:pt x="855166" y="1820333"/>
                  </a:cubicBezTo>
                  <a:lnTo>
                    <a:pt x="829766" y="1845733"/>
                  </a:lnTo>
                  <a:cubicBezTo>
                    <a:pt x="809775" y="1905708"/>
                    <a:pt x="807619" y="1885766"/>
                    <a:pt x="821300" y="1947333"/>
                  </a:cubicBezTo>
                  <a:cubicBezTo>
                    <a:pt x="823236" y="1956045"/>
                    <a:pt x="826944" y="1964266"/>
                    <a:pt x="829766" y="1972733"/>
                  </a:cubicBezTo>
                  <a:cubicBezTo>
                    <a:pt x="826944" y="2009422"/>
                    <a:pt x="825599" y="2046255"/>
                    <a:pt x="821300" y="2082800"/>
                  </a:cubicBezTo>
                  <a:cubicBezTo>
                    <a:pt x="819294" y="2099851"/>
                    <a:pt x="815300" y="2125286"/>
                    <a:pt x="795900" y="2133600"/>
                  </a:cubicBezTo>
                  <a:cubicBezTo>
                    <a:pt x="782673" y="2139269"/>
                    <a:pt x="767527" y="2138576"/>
                    <a:pt x="753566" y="2142066"/>
                  </a:cubicBezTo>
                  <a:cubicBezTo>
                    <a:pt x="744908" y="2144230"/>
                    <a:pt x="736824" y="2148368"/>
                    <a:pt x="728166" y="2150533"/>
                  </a:cubicBezTo>
                  <a:cubicBezTo>
                    <a:pt x="714205" y="2154023"/>
                    <a:pt x="699881" y="2155878"/>
                    <a:pt x="685833" y="2159000"/>
                  </a:cubicBezTo>
                  <a:cubicBezTo>
                    <a:pt x="674474" y="2161524"/>
                    <a:pt x="663255" y="2164644"/>
                    <a:pt x="651966" y="2167466"/>
                  </a:cubicBezTo>
                  <a:cubicBezTo>
                    <a:pt x="620922" y="2164644"/>
                    <a:pt x="588739" y="2167796"/>
                    <a:pt x="558833" y="2159000"/>
                  </a:cubicBezTo>
                  <a:cubicBezTo>
                    <a:pt x="539309" y="2153258"/>
                    <a:pt x="524966" y="2136422"/>
                    <a:pt x="508033" y="2125133"/>
                  </a:cubicBezTo>
                  <a:cubicBezTo>
                    <a:pt x="475208" y="2103250"/>
                    <a:pt x="492285" y="2111418"/>
                    <a:pt x="457233" y="2099733"/>
                  </a:cubicBezTo>
                  <a:cubicBezTo>
                    <a:pt x="440300" y="2102555"/>
                    <a:pt x="423087" y="2104036"/>
                    <a:pt x="406433" y="2108200"/>
                  </a:cubicBezTo>
                  <a:cubicBezTo>
                    <a:pt x="389117" y="2112529"/>
                    <a:pt x="373136" y="2121632"/>
                    <a:pt x="355633" y="2125133"/>
                  </a:cubicBezTo>
                  <a:lnTo>
                    <a:pt x="313300" y="2133600"/>
                  </a:lnTo>
                  <a:cubicBezTo>
                    <a:pt x="281195" y="2165703"/>
                    <a:pt x="304198" y="2136139"/>
                    <a:pt x="287900" y="2201333"/>
                  </a:cubicBezTo>
                  <a:cubicBezTo>
                    <a:pt x="266058" y="2288700"/>
                    <a:pt x="281830" y="2221939"/>
                    <a:pt x="254033" y="2277533"/>
                  </a:cubicBezTo>
                  <a:cubicBezTo>
                    <a:pt x="218980" y="2347640"/>
                    <a:pt x="277160" y="2255541"/>
                    <a:pt x="228633" y="2328333"/>
                  </a:cubicBezTo>
                  <a:cubicBezTo>
                    <a:pt x="230735" y="2343050"/>
                    <a:pt x="234200" y="2392542"/>
                    <a:pt x="245566" y="2413000"/>
                  </a:cubicBezTo>
                  <a:cubicBezTo>
                    <a:pt x="255449" y="2430790"/>
                    <a:pt x="262500" y="2452511"/>
                    <a:pt x="279433" y="2463800"/>
                  </a:cubicBezTo>
                  <a:cubicBezTo>
                    <a:pt x="287900" y="2469444"/>
                    <a:pt x="295534" y="2476600"/>
                    <a:pt x="304833" y="2480733"/>
                  </a:cubicBezTo>
                  <a:cubicBezTo>
                    <a:pt x="321144" y="2487982"/>
                    <a:pt x="355633" y="2497666"/>
                    <a:pt x="355633" y="2497666"/>
                  </a:cubicBezTo>
                  <a:lnTo>
                    <a:pt x="414900" y="2556933"/>
                  </a:lnTo>
                  <a:cubicBezTo>
                    <a:pt x="422095" y="2564128"/>
                    <a:pt x="432354" y="2567509"/>
                    <a:pt x="440300" y="2573866"/>
                  </a:cubicBezTo>
                  <a:cubicBezTo>
                    <a:pt x="446533" y="2578853"/>
                    <a:pt x="451589" y="2585155"/>
                    <a:pt x="457233" y="2590800"/>
                  </a:cubicBezTo>
                  <a:cubicBezTo>
                    <a:pt x="460055" y="2599267"/>
                    <a:pt x="460749" y="2608774"/>
                    <a:pt x="465700" y="2616200"/>
                  </a:cubicBezTo>
                  <a:cubicBezTo>
                    <a:pt x="472342" y="2626163"/>
                    <a:pt x="483435" y="2632402"/>
                    <a:pt x="491100" y="2641600"/>
                  </a:cubicBezTo>
                  <a:cubicBezTo>
                    <a:pt x="497614" y="2649417"/>
                    <a:pt x="502389" y="2658533"/>
                    <a:pt x="508033" y="2667000"/>
                  </a:cubicBezTo>
                  <a:cubicBezTo>
                    <a:pt x="517721" y="2715436"/>
                    <a:pt x="523411" y="2720681"/>
                    <a:pt x="508033" y="2777066"/>
                  </a:cubicBezTo>
                  <a:cubicBezTo>
                    <a:pt x="505356" y="2786883"/>
                    <a:pt x="497860" y="2794861"/>
                    <a:pt x="491100" y="2802466"/>
                  </a:cubicBezTo>
                  <a:cubicBezTo>
                    <a:pt x="411662" y="2891835"/>
                    <a:pt x="469337" y="2826651"/>
                    <a:pt x="414900" y="2870200"/>
                  </a:cubicBezTo>
                  <a:cubicBezTo>
                    <a:pt x="408667" y="2875187"/>
                    <a:pt x="404608" y="2882705"/>
                    <a:pt x="397966" y="2887133"/>
                  </a:cubicBezTo>
                  <a:cubicBezTo>
                    <a:pt x="387465" y="2894134"/>
                    <a:pt x="374062" y="2896317"/>
                    <a:pt x="364100" y="2904066"/>
                  </a:cubicBezTo>
                  <a:cubicBezTo>
                    <a:pt x="348347" y="2916318"/>
                    <a:pt x="338371" y="2935330"/>
                    <a:pt x="321766" y="2946400"/>
                  </a:cubicBezTo>
                  <a:cubicBezTo>
                    <a:pt x="248974" y="2994927"/>
                    <a:pt x="341073" y="2936747"/>
                    <a:pt x="270966" y="2971800"/>
                  </a:cubicBezTo>
                  <a:cubicBezTo>
                    <a:pt x="205314" y="3004626"/>
                    <a:pt x="284010" y="2975918"/>
                    <a:pt x="220166" y="2997200"/>
                  </a:cubicBezTo>
                  <a:cubicBezTo>
                    <a:pt x="214522" y="3005667"/>
                    <a:pt x="204013" y="3012454"/>
                    <a:pt x="203233" y="3022600"/>
                  </a:cubicBezTo>
                  <a:cubicBezTo>
                    <a:pt x="197677" y="3094837"/>
                    <a:pt x="201362" y="3091758"/>
                    <a:pt x="228633" y="3132666"/>
                  </a:cubicBezTo>
                  <a:cubicBezTo>
                    <a:pt x="223573" y="3157964"/>
                    <a:pt x="217686" y="3215339"/>
                    <a:pt x="186300" y="3225800"/>
                  </a:cubicBezTo>
                  <a:lnTo>
                    <a:pt x="160900" y="3234266"/>
                  </a:lnTo>
                  <a:cubicBezTo>
                    <a:pt x="137222" y="3257944"/>
                    <a:pt x="95935" y="3293696"/>
                    <a:pt x="84700" y="3327400"/>
                  </a:cubicBezTo>
                  <a:lnTo>
                    <a:pt x="67766" y="3378200"/>
                  </a:lnTo>
                  <a:cubicBezTo>
                    <a:pt x="64944" y="3386667"/>
                    <a:pt x="51024" y="3384502"/>
                    <a:pt x="42366" y="3386666"/>
                  </a:cubicBezTo>
                  <a:cubicBezTo>
                    <a:pt x="-2735" y="3397941"/>
                    <a:pt x="33" y="3380300"/>
                    <a:pt x="33" y="3403600"/>
                  </a:cubicBezTo>
                </a:path>
              </a:pathLst>
            </a:custGeom>
            <a:ln w="1270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90184" y="1457325"/>
            <a:ext cx="1931952" cy="1019359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buClr>
                <a:srgbClr val="92D050"/>
              </a:buClr>
              <a:buSzPct val="91000"/>
              <a:buNone/>
              <a:defRPr/>
            </a:pPr>
            <a:r>
              <a:rPr lang="en-US" sz="2000" b="1" dirty="0" smtClean="0"/>
              <a:t>Tri-State MPO- </a:t>
            </a:r>
            <a:r>
              <a:rPr lang="en-US" sz="1600" dirty="0" smtClean="0"/>
              <a:t>Coordination with West Memphis MPO</a:t>
            </a:r>
          </a:p>
        </p:txBody>
      </p:sp>
      <p:sp>
        <p:nvSpPr>
          <p:cNvPr id="11" name="Oval 10"/>
          <p:cNvSpPr/>
          <p:nvPr/>
        </p:nvSpPr>
        <p:spPr>
          <a:xfrm>
            <a:off x="1877200" y="2378951"/>
            <a:ext cx="112692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West Memphis MPO, AR</a:t>
            </a:r>
            <a:endParaRPr lang="en-US" sz="1100" b="1" dirty="0"/>
          </a:p>
        </p:txBody>
      </p:sp>
      <p:sp>
        <p:nvSpPr>
          <p:cNvPr id="26" name="Bent-Up Arrow 25"/>
          <p:cNvSpPr/>
          <p:nvPr/>
        </p:nvSpPr>
        <p:spPr>
          <a:xfrm rot="5400000">
            <a:off x="1073130" y="2154503"/>
            <a:ext cx="481887" cy="1126249"/>
          </a:xfrm>
          <a:prstGeom prst="bentUp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526248" y="1739552"/>
            <a:ext cx="1931952" cy="1019359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buClr>
                <a:srgbClr val="92D050"/>
              </a:buClr>
              <a:buSzPct val="91000"/>
              <a:buNone/>
              <a:defRPr/>
            </a:pPr>
            <a:r>
              <a:rPr lang="en-US" sz="2000" b="1" dirty="0" smtClean="0"/>
              <a:t>Non- Attainment </a:t>
            </a:r>
          </a:p>
          <a:p>
            <a:pPr algn="ctr">
              <a:spcBef>
                <a:spcPts val="300"/>
              </a:spcBef>
              <a:buClr>
                <a:srgbClr val="92D050"/>
              </a:buClr>
              <a:buSzPct val="91000"/>
              <a:buNone/>
              <a:defRPr/>
            </a:pPr>
            <a:r>
              <a:rPr lang="en-US" sz="1600" dirty="0"/>
              <a:t>Tri-State Area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354650" y="3084358"/>
            <a:ext cx="1931952" cy="1019359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300"/>
              </a:spcBef>
              <a:buClr>
                <a:srgbClr val="92D050"/>
              </a:buClr>
              <a:buSzPct val="91000"/>
              <a:buNone/>
              <a:defRPr/>
            </a:pPr>
            <a:r>
              <a:rPr lang="en-US" sz="2000" b="1" dirty="0" smtClean="0"/>
              <a:t>Population </a:t>
            </a:r>
          </a:p>
          <a:p>
            <a:pPr algn="ctr">
              <a:spcBef>
                <a:spcPts val="300"/>
              </a:spcBef>
              <a:buClr>
                <a:srgbClr val="92D050"/>
              </a:buClr>
              <a:buSzPct val="91000"/>
              <a:buNone/>
              <a:defRPr/>
            </a:pPr>
            <a:r>
              <a:rPr lang="en-US" sz="1600" dirty="0" smtClean="0"/>
              <a:t>1.1 million</a:t>
            </a:r>
            <a:endParaRPr lang="en-US" sz="1600" dirty="0"/>
          </a:p>
        </p:txBody>
      </p:sp>
      <p:pic>
        <p:nvPicPr>
          <p:cNvPr id="29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8" b="26416"/>
          <a:stretch/>
        </p:blipFill>
        <p:spPr bwMode="auto">
          <a:xfrm>
            <a:off x="257175" y="6019800"/>
            <a:ext cx="8335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1 in 4 unemployed survey respondents had been asked for a credit check as part of a job application. 1 in 10 had been told they weren't being hired because of a credit report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0" r="34239" b="77895"/>
          <a:stretch/>
        </p:blipFill>
        <p:spPr bwMode="auto">
          <a:xfrm>
            <a:off x="93399" y="3673243"/>
            <a:ext cx="1945807" cy="111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0" y="4744615"/>
            <a:ext cx="20768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1 in 4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employed in </a:t>
            </a:r>
            <a:r>
              <a:rPr lang="en-US" sz="1600" b="1" dirty="0" smtClean="0">
                <a:solidFill>
                  <a:schemeClr val="tx2"/>
                </a:solidFill>
              </a:rPr>
              <a:t>transportation and related sector</a:t>
            </a:r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33" name="Picture 12" descr="C:\Users\pragati.srivastava\AppData\Local\Microsoft\Windows\Temporary Internet Files\Content.IE5\BXOAMQ3F\MC90043481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50" y="3645082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674546" y="5887702"/>
            <a:ext cx="43597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Transit covers two States (TN and AR) </a:t>
            </a:r>
          </a:p>
          <a:p>
            <a:pPr algn="ctr"/>
            <a:r>
              <a:rPr lang="en-US" sz="1400" dirty="0" smtClean="0"/>
              <a:t>West Memphis is one of the highest ridership routes for MATA. System wide 10 million trips   </a:t>
            </a:r>
            <a:endParaRPr lang="en-US" sz="1400" dirty="0"/>
          </a:p>
        </p:txBody>
      </p:sp>
      <p:sp>
        <p:nvSpPr>
          <p:cNvPr id="35" name="Bent-Up Arrow 34"/>
          <p:cNvSpPr/>
          <p:nvPr/>
        </p:nvSpPr>
        <p:spPr>
          <a:xfrm rot="16200000" flipH="1">
            <a:off x="7139454" y="5459305"/>
            <a:ext cx="705540" cy="8567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 animBg="1"/>
      <p:bldP spid="26" grpId="0" animBg="1"/>
      <p:bldP spid="27" grpId="0"/>
      <p:bldP spid="28" grpId="0"/>
      <p:bldP spid="32" grpId="0"/>
      <p:bldP spid="34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" b="78545" l="131" r="96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15962"/>
            <a:ext cx="4420028" cy="31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3E2B-850C-4C2D-803B-E85BB515999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8458200" cy="71596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About </a:t>
            </a:r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Midsouth Megaregion</a:t>
            </a:r>
            <a:endParaRPr lang="en-US" altLang="en-US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8" b="26416"/>
          <a:stretch/>
        </p:blipFill>
        <p:spPr bwMode="auto">
          <a:xfrm>
            <a:off x="257175" y="6019800"/>
            <a:ext cx="8335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364" b="99091" l="131" r="29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3140" r="69295"/>
          <a:stretch/>
        </p:blipFill>
        <p:spPr bwMode="auto">
          <a:xfrm>
            <a:off x="526180" y="2673903"/>
            <a:ext cx="1074020" cy="92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EDEDF2"/>
              </a:clrFrom>
              <a:clrTo>
                <a:srgbClr val="EDED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9" r="44830" b="15598"/>
          <a:stretch/>
        </p:blipFill>
        <p:spPr bwMode="auto">
          <a:xfrm>
            <a:off x="1674834" y="2832524"/>
            <a:ext cx="149268" cy="4059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89" y="2220343"/>
            <a:ext cx="485132" cy="6157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980322" y="1951335"/>
            <a:ext cx="933928" cy="3102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36304" y="1535836"/>
            <a:ext cx="1390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Portions of AL, AR, TN, AR and entire 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9238" y="3796867"/>
            <a:ext cx="25070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Major Cities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Memphis, TN 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Little Rock, AR</a:t>
            </a:r>
          </a:p>
          <a:p>
            <a:pPr marL="342900" indent="-342900">
              <a:buFontTx/>
              <a:buAutoNum type="arabicPeriod"/>
            </a:pPr>
            <a:r>
              <a:rPr lang="en-US" sz="1600" dirty="0" smtClean="0"/>
              <a:t>New </a:t>
            </a:r>
            <a:r>
              <a:rPr lang="en-US" sz="1600" dirty="0"/>
              <a:t>Orleans, LA 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Jackson, MS 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Baton Rouge, LA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Mobile, AL </a:t>
            </a:r>
          </a:p>
        </p:txBody>
      </p:sp>
      <p:sp>
        <p:nvSpPr>
          <p:cNvPr id="20" name="AutoShape 9" descr="Image result for interstate 20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1" descr="Image result for interstate 20 sig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19" descr="Image result for i 59 sig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3" descr="Image result for interstate 24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28" descr="map lege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737755" y="2220343"/>
            <a:ext cx="81645" cy="824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4" name="Picture 40" descr="The Lake Pontchartrain Causeway is still the longest bridge in the world over water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767" y="2818146"/>
            <a:ext cx="2642409" cy="17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AutoShape 42" descr="Image result for memphis bbq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1" name="Picture 47" descr="Image result for fedex memphis headquart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47" y="4571999"/>
            <a:ext cx="2243828" cy="133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blues memphi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65" y="4572000"/>
            <a:ext cx="114556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45 Things You Probably Didn’t Know About Little Ro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33" y="5905380"/>
            <a:ext cx="1500742" cy="95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AutoShape 57" descr="Image result for cheese dog little roc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44" y="3429001"/>
            <a:ext cx="1764872" cy="1338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77" name="Picture 53" descr="Image result for new orleans foo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86" y="3429001"/>
            <a:ext cx="1715479" cy="1286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5808603" y="3429001"/>
            <a:ext cx="262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Lake Pontchartrain  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85" name="Picture 61" descr="Image result for elvis memphi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64" y="715962"/>
            <a:ext cx="1753935" cy="185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Image result for heart transplant jackson m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530" y="715962"/>
            <a:ext cx="1034669" cy="185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Image result for mardi gra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03" y="0"/>
            <a:ext cx="1614928" cy="75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Image result for downtown mobile, al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6995" y="7937"/>
            <a:ext cx="1321205" cy="7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https://upload.wikimedia.org/wikipedia/commons/thumb/7/71/Soul_Food_at_Powell%27s_Place.jpg/1280px-Soul_Food_at_Powell%27s_Plac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90" y="4614128"/>
            <a:ext cx="1695304" cy="1129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Image result for new orleans foo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023" y="4632747"/>
            <a:ext cx="1658472" cy="1191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Image result for cheese dog little roc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09" y="5655319"/>
            <a:ext cx="1768222" cy="1113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0" y="3421655"/>
            <a:ext cx="1764872" cy="1338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8" name="Picture 53" descr="Image result for new orleans foo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62" y="3421655"/>
            <a:ext cx="1715479" cy="1286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Image result for nola sig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03" y="2566251"/>
            <a:ext cx="2627573" cy="7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3E2B-850C-4C2D-803B-E85BB515999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8458200" cy="71596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Freight Overview-</a:t>
            </a:r>
            <a:r>
              <a:rPr lang="en-US" altLang="en-US" sz="2500" b="1" i="1" dirty="0">
                <a:solidFill>
                  <a:schemeClr val="bg1"/>
                </a:solidFill>
                <a:latin typeface="+mn-lt"/>
              </a:rPr>
              <a:t>Memphis: America’s </a:t>
            </a:r>
            <a:r>
              <a:rPr lang="en-US" altLang="en-US" sz="2500" b="1" i="1" dirty="0" err="1">
                <a:solidFill>
                  <a:schemeClr val="bg1"/>
                </a:solidFill>
                <a:latin typeface="+mn-lt"/>
              </a:rPr>
              <a:t>Aerotropolis</a:t>
            </a:r>
            <a:r>
              <a:rPr lang="en-US" altLang="en-US" sz="2500" b="1" i="1" dirty="0">
                <a:solidFill>
                  <a:schemeClr val="bg1"/>
                </a:solidFill>
                <a:latin typeface="+mn-lt"/>
              </a:rPr>
              <a:t> </a:t>
            </a:r>
            <a:endParaRPr lang="en-US" altLang="en-US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8" b="26416"/>
          <a:stretch/>
        </p:blipFill>
        <p:spPr bwMode="auto">
          <a:xfrm>
            <a:off x="257175" y="6019800"/>
            <a:ext cx="8335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71720" y="942828"/>
            <a:ext cx="5495733" cy="4086372"/>
            <a:chOff x="4985004" y="856165"/>
            <a:chExt cx="4343400" cy="3061841"/>
          </a:xfrm>
        </p:grpSpPr>
        <p:pic>
          <p:nvPicPr>
            <p:cNvPr id="7" name="Content Placeholder 5" descr="fotw655.jpg"/>
            <p:cNvPicPr>
              <a:picLocks noChangeAspect="1"/>
            </p:cNvPicPr>
            <p:nvPr/>
          </p:nvPicPr>
          <p:blipFill rotWithShape="1">
            <a:blip r:embed="rId4" cstate="print"/>
            <a:srcRect l="8867" t="3356"/>
            <a:stretch/>
          </p:blipFill>
          <p:spPr>
            <a:xfrm>
              <a:off x="4985004" y="856165"/>
              <a:ext cx="4343400" cy="3061841"/>
            </a:xfrm>
            <a:prstGeom prst="rect">
              <a:avLst/>
            </a:prstGeom>
          </p:spPr>
        </p:pic>
        <p:sp>
          <p:nvSpPr>
            <p:cNvPr id="8" name="5-Point Star 7"/>
            <p:cNvSpPr>
              <a:spLocks noChangeAspect="1"/>
            </p:cNvSpPr>
            <p:nvPr/>
          </p:nvSpPr>
          <p:spPr>
            <a:xfrm>
              <a:off x="7210325" y="2185542"/>
              <a:ext cx="374904" cy="374904"/>
            </a:xfrm>
            <a:prstGeom prst="star5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2" descr="C:\Users\pragati.srivastava\AppData\Local\Microsoft\Windows\Temporary Internet Files\Content.IE5\CORV0P1H\MC900318264[1]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1"/>
          <a:stretch/>
        </p:blipFill>
        <p:spPr bwMode="auto">
          <a:xfrm>
            <a:off x="226043" y="1870610"/>
            <a:ext cx="2418660" cy="11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15" y="3032051"/>
            <a:ext cx="264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Over </a:t>
            </a:r>
            <a:r>
              <a:rPr lang="en-US" b="1" dirty="0" smtClean="0">
                <a:solidFill>
                  <a:schemeClr val="accent1"/>
                </a:solidFill>
              </a:rPr>
              <a:t>$600 million invested </a:t>
            </a:r>
            <a:r>
              <a:rPr lang="en-US" b="1" dirty="0" smtClean="0">
                <a:solidFill>
                  <a:schemeClr val="tx2"/>
                </a:solidFill>
              </a:rPr>
              <a:t>by 5 class 1’s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028" name="Picture 4" descr="Image result for I- 55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25" y="5351425"/>
            <a:ext cx="668375" cy="6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I- 40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File:I-40 (TN)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Image result for I 40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Image result for I 40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8123"/>
            <a:ext cx="681677" cy="68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15" descr="Image result for I 69 future lo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910" y="6026542"/>
            <a:ext cx="685002" cy="68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76800" y="6269973"/>
            <a:ext cx="98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/>
                </a:solidFill>
              </a:rPr>
              <a:t>May be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5012" y="5373469"/>
            <a:ext cx="2643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4th</a:t>
            </a:r>
            <a:r>
              <a:rPr lang="en-US" b="1" dirty="0">
                <a:solidFill>
                  <a:schemeClr val="tx2"/>
                </a:solidFill>
              </a:rPr>
              <a:t> Largest Inland Port</a:t>
            </a:r>
          </a:p>
        </p:txBody>
      </p:sp>
      <p:pic>
        <p:nvPicPr>
          <p:cNvPr id="1043" name="Picture 19" descr="Number Clip Art Black And White Smiling Number 1 With A Large Foam    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4" y="4032357"/>
            <a:ext cx="1593850" cy="17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3779" y="783793"/>
            <a:ext cx="26431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4 R’s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Rail, Road, River, Runway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49362" y="5096470"/>
            <a:ext cx="19304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Busiest US cargo airport in North America, </a:t>
            </a:r>
            <a:r>
              <a:rPr lang="en-US" sz="1600" b="1" dirty="0" smtClean="0"/>
              <a:t>2nd </a:t>
            </a:r>
            <a:r>
              <a:rPr lang="en-US" sz="1600" b="1" dirty="0"/>
              <a:t>busiest in the world </a:t>
            </a:r>
            <a:r>
              <a:rPr lang="en-US" sz="1600" dirty="0"/>
              <a:t>(was busiest airport in the world for 16 years in a row).</a:t>
            </a:r>
          </a:p>
        </p:txBody>
      </p:sp>
    </p:spTree>
    <p:extLst>
      <p:ext uri="{BB962C8B-B14F-4D97-AF65-F5344CB8AC3E}">
        <p14:creationId xmlns:p14="http://schemas.microsoft.com/office/powerpoint/2010/main" val="379365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295400"/>
            <a:ext cx="3962400" cy="495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lang="en-US" sz="1800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4535" y="4800600"/>
            <a:ext cx="2010266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Percent of Tons by Mode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3E2B-850C-4C2D-803B-E85BB515999F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8458200" cy="71596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Freight Overview-</a:t>
            </a:r>
            <a:r>
              <a:rPr lang="en-US" altLang="en-US" sz="2500" b="1" i="1" dirty="0">
                <a:solidFill>
                  <a:schemeClr val="bg1"/>
                </a:solidFill>
                <a:latin typeface="+mn-lt"/>
              </a:rPr>
              <a:t>Memphis: America’s </a:t>
            </a:r>
            <a:r>
              <a:rPr lang="en-US" altLang="en-US" sz="2500" b="1" i="1" dirty="0" err="1">
                <a:solidFill>
                  <a:schemeClr val="bg1"/>
                </a:solidFill>
                <a:latin typeface="+mn-lt"/>
              </a:rPr>
              <a:t>Aerotropolis</a:t>
            </a:r>
            <a:r>
              <a:rPr lang="en-US" altLang="en-US" sz="2500" b="1" i="1" dirty="0">
                <a:solidFill>
                  <a:schemeClr val="bg1"/>
                </a:solidFill>
                <a:latin typeface="+mn-lt"/>
              </a:rPr>
              <a:t> </a:t>
            </a:r>
            <a:endParaRPr lang="en-US" altLang="en-US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2" descr="2012 national movemen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5" t="73040" r="50218" b="3237"/>
          <a:stretch/>
        </p:blipFill>
        <p:spPr bwMode="auto">
          <a:xfrm>
            <a:off x="2057400" y="4258272"/>
            <a:ext cx="3884843" cy="237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370698"/>
              </p:ext>
            </p:extLst>
          </p:nvPr>
        </p:nvGraphicFramePr>
        <p:xfrm>
          <a:off x="257175" y="1295400"/>
          <a:ext cx="8048625" cy="26184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68401"/>
                <a:gridCol w="1271636"/>
                <a:gridCol w="1260020"/>
                <a:gridCol w="1314589"/>
                <a:gridCol w="1638216"/>
                <a:gridCol w="1495763"/>
              </a:tblGrid>
              <a:tr h="79529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Mode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Inbound</a:t>
                      </a:r>
                      <a:r>
                        <a:rPr lang="en-US" sz="1600" baseline="0" dirty="0" smtClean="0">
                          <a:latin typeface="Century Gothic"/>
                          <a:cs typeface="Century Gothic"/>
                        </a:rPr>
                        <a:t> (tons)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Outbound (tons)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Total (tons) Including local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Value ($ in million)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%age of value per ton 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44887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Runway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16,360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42,869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59,229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$ 12,509.52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$211,206.00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87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River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1,041,200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5,909,937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7,191,583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$ 909.47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$126.46</a:t>
                      </a:r>
                      <a:endParaRPr lang="en-US" sz="14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87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Rail 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1,973,780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2,813,773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4,816,421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$ 2,993.68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$621.56</a:t>
                      </a:r>
                      <a:endParaRPr lang="en-US" sz="14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887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/>
                          <a:cs typeface="Century Gothic"/>
                        </a:rPr>
                        <a:t>Road</a:t>
                      </a:r>
                      <a:endParaRPr lang="en-US" sz="1600" b="1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51,659,190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38,513,478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entury Gothic"/>
                          <a:cs typeface="Century Gothic"/>
                        </a:rPr>
                        <a:t>113,896,465</a:t>
                      </a:r>
                      <a:endParaRPr lang="en-US" sz="1400" b="1" dirty="0"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entury Gothic"/>
                          <a:cs typeface="Century Gothic"/>
                        </a:rPr>
                        <a:t>$349,820.00</a:t>
                      </a:r>
                      <a:endParaRPr lang="en-US" sz="14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$3,071.39</a:t>
                      </a:r>
                      <a:endParaRPr lang="en-US" sz="1400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8" b="26416"/>
          <a:stretch/>
        </p:blipFill>
        <p:spPr bwMode="auto">
          <a:xfrm>
            <a:off x="257175" y="6019800"/>
            <a:ext cx="8335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57175" y="4067772"/>
            <a:ext cx="1828800" cy="381000"/>
          </a:xfrm>
          <a:prstGeom prst="rect">
            <a:avLst/>
          </a:prstGeom>
          <a:noFill/>
          <a:ln w="3175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>
                <a:latin typeface="Century Gothic" panose="020B0502020202020204" pitchFamily="34" charset="0"/>
              </a:rPr>
              <a:t>Source: FAF Data 2012</a:t>
            </a:r>
            <a:endParaRPr lang="en-US" sz="11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066800"/>
            <a:ext cx="4343400" cy="4648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en-US" sz="2000" b="1" dirty="0" smtClean="0"/>
              <a:t>Freight Advisory </a:t>
            </a:r>
            <a:r>
              <a:rPr lang="en-US" sz="2000" b="1" dirty="0"/>
              <a:t>C</a:t>
            </a:r>
            <a:r>
              <a:rPr lang="en-US" sz="2000" b="1" dirty="0" smtClean="0"/>
              <a:t>ommittee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000" b="1" dirty="0" smtClean="0">
                <a:solidFill>
                  <a:schemeClr val="accent1"/>
                </a:solidFill>
              </a:rPr>
              <a:t>2013</a:t>
            </a:r>
            <a:r>
              <a:rPr lang="en-US" sz="2000" b="1" dirty="0" smtClean="0"/>
              <a:t> -Major Change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000" b="1" dirty="0" smtClean="0"/>
              <a:t>Conducted a FHWA peer exchange</a:t>
            </a:r>
          </a:p>
          <a:p>
            <a:pPr lvl="2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000" dirty="0" smtClean="0"/>
              <a:t>Washington DC</a:t>
            </a:r>
          </a:p>
          <a:p>
            <a:pPr lvl="2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000" dirty="0" smtClean="0"/>
              <a:t>Chicago</a:t>
            </a:r>
          </a:p>
          <a:p>
            <a:pPr lvl="2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000" dirty="0" smtClean="0"/>
              <a:t>Atlanta</a:t>
            </a:r>
          </a:p>
          <a:p>
            <a:pPr lvl="2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000" dirty="0" smtClean="0"/>
              <a:t>Cincinnati </a:t>
            </a:r>
            <a:endParaRPr lang="en-US" sz="2000" dirty="0"/>
          </a:p>
          <a:p>
            <a:pPr lvl="1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000" b="1" dirty="0" smtClean="0"/>
              <a:t>Restructured Freight Advisory Committee </a:t>
            </a:r>
            <a:endParaRPr lang="en-US" sz="2000" b="1" dirty="0"/>
          </a:p>
          <a:p>
            <a:pPr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2000" b="1" dirty="0" smtClean="0"/>
              <a:t>Membership </a:t>
            </a:r>
            <a:r>
              <a:rPr lang="en-US" sz="2000" b="1" dirty="0"/>
              <a:t>includes </a:t>
            </a:r>
            <a:r>
              <a:rPr lang="en-US" sz="2000" b="1" dirty="0">
                <a:solidFill>
                  <a:schemeClr val="accent1"/>
                </a:solidFill>
              </a:rPr>
              <a:t>Tri-State </a:t>
            </a:r>
            <a:r>
              <a:rPr lang="en-US" sz="2000" b="1" dirty="0" smtClean="0">
                <a:solidFill>
                  <a:schemeClr val="accent1"/>
                </a:solidFill>
              </a:rPr>
              <a:t>Area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1600" b="1" dirty="0" smtClean="0"/>
              <a:t>Chair- Policy Board Member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sz="1600" b="1" dirty="0" smtClean="0"/>
              <a:t>Vice Chair- FAC Member</a:t>
            </a:r>
            <a:endParaRPr lang="en-US" sz="1600" b="1" dirty="0"/>
          </a:p>
          <a:p>
            <a:pPr lvl="3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endParaRPr lang="en-US" sz="11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0600"/>
            <a:ext cx="3388752" cy="2307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04" y="3678690"/>
            <a:ext cx="3434544" cy="2286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" y="5791200"/>
            <a:ext cx="4648200" cy="0"/>
          </a:xfrm>
          <a:prstGeom prst="line">
            <a:avLst/>
          </a:prstGeom>
          <a:ln w="76200" cmpd="thickThin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3E2B-850C-4C2D-803B-E85BB515999F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8458200" cy="71596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Freight </a:t>
            </a:r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Stakeholder Engagement</a:t>
            </a:r>
            <a:endParaRPr lang="en-US" altLang="en-US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14504" y="6007717"/>
            <a:ext cx="3434544" cy="381000"/>
          </a:xfrm>
          <a:prstGeom prst="rect">
            <a:avLst/>
          </a:prstGeom>
          <a:noFill/>
          <a:ln w="317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 dirty="0" smtClean="0">
                <a:latin typeface="Century Gothic" panose="020B0502020202020204" pitchFamily="34" charset="0"/>
              </a:rPr>
              <a:t>National Freight Advisory Committee Site Visit – Memphis- 2014</a:t>
            </a:r>
            <a:endParaRPr lang="en-US" sz="1000" b="1" dirty="0">
              <a:latin typeface="Century Gothic" panose="020B0502020202020204" pitchFamily="34" charset="0"/>
            </a:endParaRPr>
          </a:p>
        </p:txBody>
      </p:sp>
      <p:pic>
        <p:nvPicPr>
          <p:cNvPr id="10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8" b="26416"/>
          <a:stretch/>
        </p:blipFill>
        <p:spPr bwMode="auto">
          <a:xfrm>
            <a:off x="257175" y="6019800"/>
            <a:ext cx="8335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8" b="35713"/>
          <a:stretch/>
        </p:blipFill>
        <p:spPr>
          <a:xfrm>
            <a:off x="2069700" y="3164278"/>
            <a:ext cx="1909762" cy="620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00" y="2097478"/>
            <a:ext cx="1143000" cy="831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2" b="27943"/>
          <a:stretch/>
        </p:blipFill>
        <p:spPr>
          <a:xfrm>
            <a:off x="317100" y="3203455"/>
            <a:ext cx="1595438" cy="664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0" b="19254"/>
          <a:stretch/>
        </p:blipFill>
        <p:spPr>
          <a:xfrm>
            <a:off x="4038600" y="3088078"/>
            <a:ext cx="1828800" cy="694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81" y="1191998"/>
            <a:ext cx="2106437" cy="7530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100" y="2173678"/>
            <a:ext cx="1219200" cy="7705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100" y="4002478"/>
            <a:ext cx="3975100" cy="6250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5100" y="954478"/>
            <a:ext cx="1415562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1900" y="3926278"/>
            <a:ext cx="1143000" cy="9003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/>
          <a:srcRect t="11057" r="27258" b="12389"/>
          <a:stretch/>
        </p:blipFill>
        <p:spPr>
          <a:xfrm>
            <a:off x="457200" y="5041900"/>
            <a:ext cx="1765300" cy="8019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3200" y="5041900"/>
            <a:ext cx="2070100" cy="7492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63172" y="5257800"/>
            <a:ext cx="1086771" cy="10867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03500" y="878278"/>
            <a:ext cx="2006600" cy="7296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36900" y="1945078"/>
            <a:ext cx="1981200" cy="5870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15000" y="3164278"/>
            <a:ext cx="2743200" cy="592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100" y="2097478"/>
            <a:ext cx="2946400" cy="7317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59100" y="3743020"/>
            <a:ext cx="1295400" cy="12668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9400" y="5118100"/>
            <a:ext cx="1066800" cy="11246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026" y="817146"/>
            <a:ext cx="3124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Just a few listed here………….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666-ACA2-4827-AA5A-82223D1AD8C7}" type="slidenum">
              <a:rPr lang="en-US" smtClean="0"/>
              <a:t>8</a:t>
            </a:fld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0"/>
            <a:ext cx="8458200" cy="71596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Freight </a:t>
            </a:r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Committee Membership -  </a:t>
            </a:r>
            <a:r>
              <a:rPr lang="en-US" altLang="en-US" sz="2500" b="1" i="1" dirty="0" smtClean="0">
                <a:solidFill>
                  <a:schemeClr val="bg1"/>
                </a:solidFill>
                <a:latin typeface="+mn-lt"/>
              </a:rPr>
              <a:t>A Few</a:t>
            </a:r>
            <a:endParaRPr lang="en-US" altLang="en-US" sz="32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8" b="26416"/>
          <a:stretch/>
        </p:blipFill>
        <p:spPr bwMode="auto">
          <a:xfrm>
            <a:off x="257175" y="6019800"/>
            <a:ext cx="8335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1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143000"/>
            <a:ext cx="4966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dirty="0" smtClean="0">
                <a:cs typeface="Century Gothic"/>
              </a:rPr>
              <a:t>MPO partnered with the Greater Memphis Chamber of Commerce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§"/>
            </a:pPr>
            <a:r>
              <a:rPr lang="en-US" sz="1600" dirty="0">
                <a:cs typeface="Century Gothic"/>
              </a:rPr>
              <a:t>How we fit in the global supply chain? </a:t>
            </a:r>
            <a:r>
              <a:rPr lang="en-US" sz="1600" dirty="0" smtClean="0">
                <a:cs typeface="Century Gothic"/>
              </a:rPr>
              <a:t>Panama </a:t>
            </a:r>
            <a:r>
              <a:rPr lang="en-US" sz="1600" dirty="0">
                <a:cs typeface="Century Gothic"/>
              </a:rPr>
              <a:t>Canal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§"/>
            </a:pPr>
            <a:r>
              <a:rPr lang="en-US" sz="1600" dirty="0">
                <a:cs typeface="Century Gothic"/>
              </a:rPr>
              <a:t>Infrastructure inventory and evaluation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§"/>
            </a:pPr>
            <a:r>
              <a:rPr lang="en-US" sz="1600" dirty="0" smtClean="0">
                <a:cs typeface="Century Gothic"/>
              </a:rPr>
              <a:t>Recommendations </a:t>
            </a:r>
            <a:r>
              <a:rPr lang="en-US" sz="1600" dirty="0">
                <a:cs typeface="Century Gothic"/>
              </a:rPr>
              <a:t>of improvements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4" y="2984744"/>
            <a:ext cx="467758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10" y="1001853"/>
            <a:ext cx="3158754" cy="372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6666-ACA2-4827-AA5A-82223D1AD8C7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2" descr="\\Scantgis1\vol2\RSVC\Regional Services\Website\MPO New Logo with Tagline 2014\mpo.logo.transparent.hi-res.taglin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88" b="26416"/>
          <a:stretch/>
        </p:blipFill>
        <p:spPr bwMode="auto">
          <a:xfrm>
            <a:off x="257175" y="6019800"/>
            <a:ext cx="83351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8458200" cy="71596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altLang="en-US" sz="3200" b="1" dirty="0">
                <a:solidFill>
                  <a:schemeClr val="bg1"/>
                </a:solidFill>
                <a:latin typeface="+mn-lt"/>
              </a:rPr>
              <a:t>Freight </a:t>
            </a:r>
            <a:r>
              <a:rPr lang="en-US" altLang="en-US" sz="3200" b="1" dirty="0" smtClean="0">
                <a:solidFill>
                  <a:schemeClr val="bg1"/>
                </a:solidFill>
                <a:latin typeface="+mn-lt"/>
              </a:rPr>
              <a:t>Plans – 2008 Freight Plan</a:t>
            </a:r>
            <a:endParaRPr lang="en-US" altLang="en-US" sz="3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0893" y="4924748"/>
            <a:ext cx="2643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</a:rPr>
              <a:t>16 </a:t>
            </a:r>
            <a:r>
              <a:rPr lang="en-US" b="1" dirty="0">
                <a:solidFill>
                  <a:schemeClr val="tx2"/>
                </a:solidFill>
              </a:rPr>
              <a:t>County Study Area – TN, MS and </a:t>
            </a:r>
            <a:r>
              <a:rPr lang="en-US" b="1" dirty="0" smtClean="0">
                <a:solidFill>
                  <a:schemeClr val="tx2"/>
                </a:solidFill>
              </a:rPr>
              <a:t>AR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2219</TotalTime>
  <Words>548</Words>
  <Application>Microsoft Office PowerPoint</Application>
  <PresentationFormat>On-screen Show (4:3)</PresentationFormat>
  <Paragraphs>159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Memphis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Watley, Zylavian</dc:creator>
  <cp:lastModifiedBy>Srivastava, Pragati</cp:lastModifiedBy>
  <cp:revision>103</cp:revision>
  <cp:lastPrinted>2016-10-20T19:05:50Z</cp:lastPrinted>
  <dcterms:created xsi:type="dcterms:W3CDTF">2016-10-04T14:09:26Z</dcterms:created>
  <dcterms:modified xsi:type="dcterms:W3CDTF">2016-10-20T20:24:57Z</dcterms:modified>
</cp:coreProperties>
</file>