
<file path=[Content_Types].xml><?xml version="1.0" encoding="utf-8"?>
<Types xmlns="http://schemas.openxmlformats.org/package/2006/content-types">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bin" ContentType="application/vnd.openxmlformats-officedocument.oleObject"/>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4" r:id="rId1"/>
    <p:sldMasterId id="2147483975" r:id="rId2"/>
  </p:sldMasterIdLst>
  <p:notesMasterIdLst>
    <p:notesMasterId r:id="rId18"/>
  </p:notesMasterIdLst>
  <p:handoutMasterIdLst>
    <p:handoutMasterId r:id="rId19"/>
  </p:handoutMasterIdLst>
  <p:sldIdLst>
    <p:sldId id="352" r:id="rId3"/>
    <p:sldId id="358" r:id="rId4"/>
    <p:sldId id="390" r:id="rId5"/>
    <p:sldId id="395" r:id="rId6"/>
    <p:sldId id="345" r:id="rId7"/>
    <p:sldId id="385" r:id="rId8"/>
    <p:sldId id="346" r:id="rId9"/>
    <p:sldId id="386" r:id="rId10"/>
    <p:sldId id="387" r:id="rId11"/>
    <p:sldId id="388" r:id="rId12"/>
    <p:sldId id="389" r:id="rId13"/>
    <p:sldId id="391" r:id="rId14"/>
    <p:sldId id="392" r:id="rId15"/>
    <p:sldId id="393" r:id="rId16"/>
    <p:sldId id="394" r:id="rId1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EE9117C1-6F56-46DE-8B7F-AF8F4CEE741D}">
  <a:tblStyle styleId="{EE9117C1-6F56-46DE-8B7F-AF8F4CEE741D}" styleName="Verizon Table 1">
    <a:wholeTbl>
      <a:tcTxStyle>
        <a:fontRef idx="minor"/>
        <a:srgbClr val="333333"/>
      </a:tcTxStyle>
      <a:tcStyle>
        <a:tcBdr>
          <a:left>
            <a:ln>
              <a:noFill/>
            </a:ln>
          </a:left>
          <a:right>
            <a:ln>
              <a:noFill/>
            </a:ln>
          </a:right>
          <a:top>
            <a:ln w="6350">
              <a:solidFill>
                <a:srgbClr val="333333"/>
              </a:solidFill>
            </a:ln>
          </a:top>
          <a:bottom>
            <a:ln w="6350">
              <a:solidFill>
                <a:srgbClr val="333333"/>
              </a:solidFill>
            </a:ln>
          </a:bottom>
          <a:insideH>
            <a:ln w="6350">
              <a:solidFill>
                <a:srgbClr val="333333"/>
              </a:solidFill>
            </a:ln>
          </a:insideH>
          <a:insideV>
            <a:ln>
              <a:noFill/>
            </a:ln>
          </a:insideV>
        </a:tcBdr>
        <a:fill>
          <a:noFill/>
        </a:fill>
      </a:tcStyle>
    </a:wholeTbl>
    <a:band1H>
      <a:tcStyle>
        <a:tcBdr/>
        <a:fill>
          <a:solidFill>
            <a:srgbClr val="F6F6F6"/>
          </a:solidFill>
        </a:fill>
      </a:tcStyle>
    </a:band1H>
    <a:band2H>
      <a:tcStyle>
        <a:tcBdr/>
        <a:fill>
          <a:noFill/>
        </a:fill>
      </a:tcStyle>
    </a:band2H>
    <a:band1V>
      <a:tcStyle>
        <a:tcBdr/>
        <a:fill>
          <a:solidFill>
            <a:srgbClr val="F6F6F6"/>
          </a:solidFill>
        </a:fill>
      </a:tcStyle>
    </a:band1V>
    <a:band2V>
      <a:tcStyle>
        <a:tcBdr/>
        <a:fill>
          <a:noFill/>
        </a:fill>
      </a:tcStyle>
    </a:band2V>
    <a:lastCol>
      <a:tcTxStyle b="on">
        <a:fontRef idx="minor"/>
        <a:srgbClr val="000000"/>
      </a:tcTxStyle>
      <a:tcStyle>
        <a:tcBdr/>
      </a:tcStyle>
    </a:lastCol>
    <a:firstCol>
      <a:tcTxStyle b="on">
        <a:fontRef idx="minor"/>
        <a:srgbClr val="000000"/>
      </a:tcTxStyle>
      <a:tcStyle>
        <a:tcBdr/>
      </a:tcStyle>
    </a:firstCol>
    <a:lastRow>
      <a:tcTxStyle b="on">
        <a:fontRef idx="minor"/>
        <a:srgbClr val="000000"/>
      </a:tcTxStyle>
      <a:tcStyle>
        <a:tcBdr>
          <a:top>
            <a:ln w="6350">
              <a:solidFill>
                <a:srgbClr val="333333"/>
              </a:solidFill>
            </a:ln>
          </a:top>
          <a:bottom>
            <a:ln>
              <a:noFill/>
            </a:ln>
          </a:bottom>
        </a:tcBdr>
        <a:fill>
          <a:noFill/>
        </a:fill>
      </a:tcStyle>
    </a:lastRow>
    <a:firstRow>
      <a:tcTxStyle b="on">
        <a:fontRef idx="minor"/>
        <a:srgbClr val="000000"/>
      </a:tcTxStyle>
      <a:tcStyle>
        <a:tcBdr>
          <a:top>
            <a:ln>
              <a:noFill/>
            </a:ln>
          </a:top>
          <a:bottom>
            <a:ln w="6350">
              <a:solidFill>
                <a:srgbClr val="33333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2186" autoAdjust="0"/>
  </p:normalViewPr>
  <p:slideViewPr>
    <p:cSldViewPr snapToGrid="0" snapToObjects="1">
      <p:cViewPr>
        <p:scale>
          <a:sx n="90" d="100"/>
          <a:sy n="90" d="100"/>
        </p:scale>
        <p:origin x="-576" y="464"/>
      </p:cViewPr>
      <p:guideLst>
        <p:guide orient="horz" pos="288"/>
        <p:guide orient="horz" pos="3963"/>
        <p:guide pos="5473"/>
        <p:guide pos="3909"/>
        <p:guide pos="289"/>
        <p:guide pos="1950"/>
        <p:guide pos="4209"/>
        <p:guide pos="4373"/>
        <p:guide pos="4059"/>
        <p:guide pos="1645"/>
        <p:guide pos="1802"/>
        <p:guide pos="2092"/>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11" d="100"/>
          <a:sy n="111" d="100"/>
        </p:scale>
        <p:origin x="-5120" y="-12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r>
              <a:rPr lang="en-US" smtClean="0">
                <a:latin typeface="Arial"/>
              </a:rPr>
              <a:t>Month 00, 0000</a:t>
            </a:r>
            <a:endParaRPr lang="en-US" dirty="0">
              <a:latin typeface="Arial"/>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880A9AB-D4B5-B145-9C5F-439754C2A12C}" type="slidenum">
              <a:rPr lang="en-US" smtClean="0">
                <a:latin typeface="Arial"/>
              </a:rPr>
              <a:pPr/>
              <a:t>‹#›</a:t>
            </a:fld>
            <a:endParaRPr lang="en-US" dirty="0">
              <a:latin typeface="Arial"/>
            </a:endParaRPr>
          </a:p>
        </p:txBody>
      </p:sp>
    </p:spTree>
    <p:extLst>
      <p:ext uri="{BB962C8B-B14F-4D97-AF65-F5344CB8AC3E}">
        <p14:creationId xmlns="" xmlns:p14="http://schemas.microsoft.com/office/powerpoint/2010/main" val="8485727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Arial"/>
              </a:defRPr>
            </a:lvl1pPr>
          </a:lstStyle>
          <a:p>
            <a:r>
              <a:rPr lang="en-US" smtClean="0"/>
              <a:t>Month 00, 0000</a:t>
            </a:r>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389467" y="4415790"/>
            <a:ext cx="6231467" cy="4183380"/>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Arial"/>
              </a:defRPr>
            </a:lvl1pPr>
          </a:lstStyle>
          <a:p>
            <a:fld id="{0F377F13-34CC-6843-96E7-4A03CB8BBE85}" type="slidenum">
              <a:rPr lang="en-US" smtClean="0"/>
              <a:pPr/>
              <a:t>‹#›</a:t>
            </a:fld>
            <a:endParaRPr lang="en-US" dirty="0"/>
          </a:p>
        </p:txBody>
      </p:sp>
    </p:spTree>
    <p:extLst>
      <p:ext uri="{BB962C8B-B14F-4D97-AF65-F5344CB8AC3E}">
        <p14:creationId xmlns="" xmlns:p14="http://schemas.microsoft.com/office/powerpoint/2010/main" val="4408413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377F13-34CC-6843-96E7-4A03CB8BBE85}" type="slidenum">
              <a:rPr lang="en-US" smtClean="0"/>
              <a:pPr/>
              <a:t>1</a:t>
            </a:fld>
            <a:endParaRPr lang="en-US" dirty="0"/>
          </a:p>
        </p:txBody>
      </p:sp>
    </p:spTree>
    <p:extLst>
      <p:ext uri="{BB962C8B-B14F-4D97-AF65-F5344CB8AC3E}">
        <p14:creationId xmlns="" xmlns:p14="http://schemas.microsoft.com/office/powerpoint/2010/main" val="482803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900" dirty="0"/>
              <a:t>All over the world, cities are changing and growing. They have to maintain livability, sustainability and resiliency in the face of significant challenges. </a:t>
            </a:r>
            <a:r>
              <a:rPr lang="en-US" sz="900" b="1" dirty="0"/>
              <a:t>Population growth</a:t>
            </a:r>
            <a:r>
              <a:rPr lang="en-US" sz="900" dirty="0"/>
              <a:t> is one of the largest issues facing cities, as increasing populations impact city economies, housing and the workforce. </a:t>
            </a:r>
            <a:r>
              <a:rPr lang="en-US" sz="900" b="1" dirty="0"/>
              <a:t>Rapid urbanization</a:t>
            </a:r>
            <a:r>
              <a:rPr lang="en-US" sz="900" dirty="0"/>
              <a:t> is straining city resources and stretching budgets.</a:t>
            </a:r>
          </a:p>
          <a:p>
            <a:endParaRPr lang="en-US" sz="900" dirty="0"/>
          </a:p>
          <a:p>
            <a:r>
              <a:rPr lang="en-US" sz="900" dirty="0"/>
              <a:t>At the same time, the </a:t>
            </a:r>
            <a:r>
              <a:rPr lang="en-US" sz="900" b="1" dirty="0"/>
              <a:t>demographics within cities are changing. </a:t>
            </a:r>
            <a:r>
              <a:rPr lang="en-US" sz="900" dirty="0"/>
              <a:t>Patterns of immigration, both from outside of countries and from rural areas to urban areas, are changing the face of cities. </a:t>
            </a:r>
          </a:p>
          <a:p>
            <a:endParaRPr lang="en-US" sz="900" dirty="0"/>
          </a:p>
          <a:p>
            <a:r>
              <a:rPr lang="en-US" sz="900" dirty="0"/>
              <a:t>And in the United States and many other countries, retiring baby boomers will place a larger burden on social services in the near future.</a:t>
            </a:r>
          </a:p>
          <a:p>
            <a:endParaRPr lang="en-US" sz="900" dirty="0"/>
          </a:p>
          <a:p>
            <a:r>
              <a:rPr lang="en-US" sz="900" dirty="0"/>
              <a:t>More and more citizens </a:t>
            </a:r>
            <a:r>
              <a:rPr lang="en-US" sz="900" b="1" dirty="0"/>
              <a:t>demand digital services</a:t>
            </a:r>
            <a:r>
              <a:rPr lang="en-US" sz="900" dirty="0"/>
              <a:t> and engagement. They are used to commercial services that are available instantly on all of their devices, and have begun to expect the same from city government.</a:t>
            </a:r>
          </a:p>
          <a:p>
            <a:endParaRPr lang="en-US" sz="900" dirty="0"/>
          </a:p>
          <a:p>
            <a:r>
              <a:rPr lang="en-US" sz="900" dirty="0"/>
              <a:t>Cities must keep pace with the expectations of their citizens, tourists and businesses, or risk losing citizens and businesses to other areas. With an increasingly mobile global population, residents won’t stay put for long.</a:t>
            </a:r>
          </a:p>
          <a:p>
            <a:endParaRPr lang="en-US" sz="900" dirty="0"/>
          </a:p>
          <a:p>
            <a:r>
              <a:rPr lang="en-US" sz="900" dirty="0"/>
              <a:t>Cities must:</a:t>
            </a:r>
          </a:p>
          <a:p>
            <a:pPr marL="178307" indent="-178307">
              <a:buFont typeface="Arial" panose="020B0604020202020204" pitchFamily="34" charset="0"/>
              <a:buChar char="•"/>
            </a:pPr>
            <a:r>
              <a:rPr lang="en-US" sz="900" dirty="0"/>
              <a:t>Improve aging infrastructure, transportation efficiencies and public safety.</a:t>
            </a:r>
          </a:p>
          <a:p>
            <a:pPr marL="178307" indent="-178307">
              <a:buFont typeface="Arial" panose="020B0604020202020204" pitchFamily="34" charset="0"/>
              <a:buChar char="•"/>
            </a:pPr>
            <a:r>
              <a:rPr lang="en-US" sz="900" dirty="0"/>
              <a:t>Boost livability, conservation and resiliency to attract residents, businesses, investors and visitors.</a:t>
            </a:r>
          </a:p>
          <a:p>
            <a:pPr marL="178307" indent="-178307">
              <a:buFont typeface="Arial" panose="020B0604020202020204" pitchFamily="34" charset="0"/>
              <a:buChar char="•"/>
            </a:pPr>
            <a:r>
              <a:rPr lang="en-US" sz="900" dirty="0"/>
              <a:t>Work with changing priorities due to tighter budgets, new legislation and compliance requirements.</a:t>
            </a:r>
          </a:p>
        </p:txBody>
      </p:sp>
      <p:sp>
        <p:nvSpPr>
          <p:cNvPr id="4" name="Slide Number Placeholder 3"/>
          <p:cNvSpPr>
            <a:spLocks noGrp="1"/>
          </p:cNvSpPr>
          <p:nvPr>
            <p:ph type="sldNum" sz="quarter" idx="10"/>
          </p:nvPr>
        </p:nvSpPr>
        <p:spPr/>
        <p:txBody>
          <a:bodyPr/>
          <a:lstStyle/>
          <a:p>
            <a:fld id="{0F377F13-34CC-6843-96E7-4A03CB8BBE85}" type="slidenum">
              <a:rPr lang="en-US" smtClean="0">
                <a:solidFill>
                  <a:prstClr val="black"/>
                </a:solidFill>
              </a:rPr>
              <a:pPr/>
              <a:t>3</a:t>
            </a:fld>
            <a:endParaRPr lang="en-US" dirty="0">
              <a:solidFill>
                <a:prstClr val="black"/>
              </a:solidFill>
            </a:endParaRPr>
          </a:p>
        </p:txBody>
      </p:sp>
    </p:spTree>
    <p:extLst>
      <p:ext uri="{BB962C8B-B14F-4D97-AF65-F5344CB8AC3E}">
        <p14:creationId xmlns="" xmlns:p14="http://schemas.microsoft.com/office/powerpoint/2010/main" val="1673018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57200" y="1036066"/>
            <a:ext cx="4114800" cy="1737360"/>
          </a:xfrm>
        </p:spPr>
        <p:txBody>
          <a:bodyPr anchor="b" anchorCtr="0">
            <a:normAutofit/>
          </a:bodyPr>
          <a:lstStyle>
            <a:lvl1pPr>
              <a:defRPr sz="4000"/>
            </a:lvl1pPr>
          </a:lstStyle>
          <a:p>
            <a:r>
              <a:rPr lang="en-US" dirty="0" smtClean="0"/>
              <a:t>Click to edit Master title style</a:t>
            </a:r>
            <a:endParaRPr lang="en-US" dirty="0"/>
          </a:p>
        </p:txBody>
      </p:sp>
      <p:sp>
        <p:nvSpPr>
          <p:cNvPr id="3" name="Subtitle 2"/>
          <p:cNvSpPr>
            <a:spLocks noGrp="1"/>
          </p:cNvSpPr>
          <p:nvPr>
            <p:ph type="subTitle" idx="1"/>
          </p:nvPr>
        </p:nvSpPr>
        <p:spPr bwMode="gray">
          <a:xfrm>
            <a:off x="457200" y="2971800"/>
            <a:ext cx="4114800" cy="685800"/>
          </a:xfrm>
        </p:spPr>
        <p:txBody>
          <a:bodyPr>
            <a:noAutofit/>
          </a:bodyPr>
          <a:lstStyle>
            <a:lvl1pPr marL="0" indent="0" algn="l">
              <a:spcBef>
                <a:spcPts val="90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r>
              <a:rPr lang="en-US"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Tree>
    <p:extLst>
      <p:ext uri="{BB962C8B-B14F-4D97-AF65-F5344CB8AC3E}">
        <p14:creationId xmlns="" xmlns:p14="http://schemas.microsoft.com/office/powerpoint/2010/main" val="119872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Green">
    <p:bg>
      <p:bgPr>
        <a:solidFill>
          <a:schemeClr val="accent2"/>
        </a:solidFill>
        <a:effectLst/>
      </p:bgPr>
    </p:bg>
    <p:spTree>
      <p:nvGrpSpPr>
        <p:cNvPr id="1" name=""/>
        <p:cNvGrpSpPr/>
        <p:nvPr/>
      </p:nvGrpSpPr>
      <p:grpSpPr>
        <a:xfrm>
          <a:off x="0" y="0"/>
          <a:ext cx="0" cy="0"/>
          <a:chOff x="0" y="0"/>
          <a:chExt cx="0" cy="0"/>
        </a:xfrm>
      </p:grpSpPr>
      <p:grpSp>
        <p:nvGrpSpPr>
          <p:cNvPr id="10" name="Group 9"/>
          <p:cNvGrpSpPr/>
          <p:nvPr userDrawn="1"/>
        </p:nvGrpSpPr>
        <p:grpSpPr>
          <a:xfrm>
            <a:off x="2514600" y="1280160"/>
            <a:ext cx="4114800" cy="4114800"/>
            <a:chOff x="2514600" y="1280160"/>
            <a:chExt cx="4114800" cy="4114800"/>
          </a:xfrm>
        </p:grpSpPr>
        <p:sp>
          <p:nvSpPr>
            <p:cNvPr id="7" name="Oval 6"/>
            <p:cNvSpPr>
              <a:spLocks noChangeAspect="1"/>
            </p:cNvSpPr>
            <p:nvPr userDrawn="1"/>
          </p:nvSpPr>
          <p:spPr bwMode="gray">
            <a:xfrm>
              <a:off x="2514600" y="1280160"/>
              <a:ext cx="4114800" cy="41148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8" name="Oval 7"/>
            <p:cNvSpPr>
              <a:spLocks noChangeAspect="1"/>
            </p:cNvSpPr>
            <p:nvPr userDrawn="1"/>
          </p:nvSpPr>
          <p:spPr bwMode="hidden">
            <a:xfrm>
              <a:off x="2514600" y="1280160"/>
              <a:ext cx="4114800" cy="4114800"/>
            </a:xfrm>
            <a:prstGeom prst="ellipse">
              <a:avLst/>
            </a:prstGeom>
            <a:solidFill>
              <a:srgbClr val="E9F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2" name="Title 1"/>
          <p:cNvSpPr>
            <a:spLocks noGrp="1"/>
          </p:cNvSpPr>
          <p:nvPr userDrawn="1">
            <p:ph type="title"/>
          </p:nvPr>
        </p:nvSpPr>
        <p:spPr bwMode="gray">
          <a:xfrm>
            <a:off x="3337560" y="2103120"/>
            <a:ext cx="2468880" cy="2468880"/>
          </a:xfrm>
        </p:spPr>
        <p:txBody>
          <a:bodyPr lIns="0" rIns="0" anchor="ctr" anchorCtr="0">
            <a:normAutofit/>
          </a:bodyPr>
          <a:lstStyle>
            <a:lvl1pPr algn="l">
              <a:defRPr sz="4000" b="1" cap="none"/>
            </a:lvl1pPr>
          </a:lstStyle>
          <a:p>
            <a:r>
              <a:rPr lang="en-US" smtClean="0"/>
              <a:t>Click to edit Master title style</a:t>
            </a:r>
            <a:endParaRPr lang="en-US" dirty="0"/>
          </a:p>
        </p:txBody>
      </p:sp>
      <p:sp>
        <p:nvSpPr>
          <p:cNvPr id="4" name="Date Placeholder 3"/>
          <p:cNvSpPr>
            <a:spLocks noGrp="1"/>
          </p:cNvSpPr>
          <p:nvPr userDrawn="1">
            <p:ph type="dt" sz="half" idx="10"/>
          </p:nvPr>
        </p:nvSpPr>
        <p:spPr bwMode="gray"/>
        <p:txBody>
          <a:bodyPr/>
          <a:lstStyle/>
          <a:p>
            <a:r>
              <a:rPr lang="en-US" smtClean="0">
                <a:solidFill>
                  <a:srgbClr val="000000"/>
                </a:solidFill>
              </a:rPr>
              <a:t>Month 00, 0000</a:t>
            </a:r>
            <a:endParaRPr lang="en-US">
              <a:solidFill>
                <a:srgbClr val="000000"/>
              </a:solidFill>
            </a:endParaRPr>
          </a:p>
        </p:txBody>
      </p:sp>
      <p:sp>
        <p:nvSpPr>
          <p:cNvPr id="6" name="Slide Number Placeholder 5"/>
          <p:cNvSpPr>
            <a:spLocks noGrp="1"/>
          </p:cNvSpPr>
          <p:nvPr userDrawn="1">
            <p:ph type="sldNum" sz="quarter" idx="12"/>
          </p:nvPr>
        </p:nvSpPr>
        <p:spPr bwMode="gray"/>
        <p:txBody>
          <a:bodyPr/>
          <a:lstStyle/>
          <a:p>
            <a:fld id="{E12D0507-9F86-7A45-BE8E-43760B9F92AA}" type="slidenum">
              <a:rPr lang="en-US" smtClean="0">
                <a:solidFill>
                  <a:srgbClr val="000000"/>
                </a:solidFill>
              </a:rPr>
              <a:pPr/>
              <a:t>‹#›</a:t>
            </a:fld>
            <a:endParaRPr lang="en-US">
              <a:solidFill>
                <a:srgbClr val="000000"/>
              </a:solidFill>
            </a:endParaRPr>
          </a:p>
        </p:txBody>
      </p:sp>
      <p:sp>
        <p:nvSpPr>
          <p:cNvPr id="3" name="Footer Placeholder 2"/>
          <p:cNvSpPr>
            <a:spLocks noGrp="1"/>
          </p:cNvSpPr>
          <p:nvPr>
            <p:ph type="ftr" sz="quarter" idx="13"/>
          </p:nvPr>
        </p:nvSpPr>
        <p:spPr/>
        <p:txBody>
          <a:bodyPr/>
          <a:lstStyle/>
          <a:p>
            <a:r>
              <a:rPr lang="en-US"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Tree>
    <p:extLst>
      <p:ext uri="{BB962C8B-B14F-4D97-AF65-F5344CB8AC3E}">
        <p14:creationId xmlns="" xmlns:p14="http://schemas.microsoft.com/office/powerpoint/2010/main" val="4070283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Blue">
    <p:bg>
      <p:bgPr>
        <a:solidFill>
          <a:schemeClr val="accent2"/>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2514600" y="1280160"/>
            <a:ext cx="4114800" cy="4114800"/>
            <a:chOff x="2514600" y="1280160"/>
            <a:chExt cx="4114800" cy="4114800"/>
          </a:xfrm>
        </p:grpSpPr>
        <p:sp>
          <p:nvSpPr>
            <p:cNvPr id="7" name="Oval 6"/>
            <p:cNvSpPr>
              <a:spLocks noChangeAspect="1"/>
            </p:cNvSpPr>
            <p:nvPr userDrawn="1"/>
          </p:nvSpPr>
          <p:spPr bwMode="gray">
            <a:xfrm>
              <a:off x="2514600" y="1280160"/>
              <a:ext cx="4114800" cy="41148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8" name="Oval 7"/>
            <p:cNvSpPr>
              <a:spLocks noChangeAspect="1"/>
            </p:cNvSpPr>
            <p:nvPr userDrawn="1"/>
          </p:nvSpPr>
          <p:spPr bwMode="hidden">
            <a:xfrm>
              <a:off x="2514600" y="1280160"/>
              <a:ext cx="4114800" cy="4114800"/>
            </a:xfrm>
            <a:prstGeom prst="ellipse">
              <a:avLst/>
            </a:prstGeom>
            <a:solidFill>
              <a:srgbClr val="E8F6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2" name="Title 1"/>
          <p:cNvSpPr>
            <a:spLocks noGrp="1"/>
          </p:cNvSpPr>
          <p:nvPr userDrawn="1">
            <p:ph type="title"/>
          </p:nvPr>
        </p:nvSpPr>
        <p:spPr bwMode="gray">
          <a:xfrm>
            <a:off x="3337560" y="2103120"/>
            <a:ext cx="2468880" cy="2468880"/>
          </a:xfrm>
        </p:spPr>
        <p:txBody>
          <a:bodyPr lIns="0" rIns="0" anchor="ctr" anchorCtr="0">
            <a:normAutofit/>
          </a:bodyPr>
          <a:lstStyle>
            <a:lvl1pPr algn="l">
              <a:defRPr sz="4000" b="1" cap="none"/>
            </a:lvl1pPr>
          </a:lstStyle>
          <a:p>
            <a:r>
              <a:rPr lang="en-US" smtClean="0"/>
              <a:t>Click to edit Master title style</a:t>
            </a:r>
            <a:endParaRPr lang="en-US" dirty="0"/>
          </a:p>
        </p:txBody>
      </p:sp>
      <p:sp>
        <p:nvSpPr>
          <p:cNvPr id="4" name="Date Placeholder 3"/>
          <p:cNvSpPr>
            <a:spLocks noGrp="1"/>
          </p:cNvSpPr>
          <p:nvPr userDrawn="1">
            <p:ph type="dt" sz="half" idx="10"/>
          </p:nvPr>
        </p:nvSpPr>
        <p:spPr bwMode="gray"/>
        <p:txBody>
          <a:bodyPr/>
          <a:lstStyle/>
          <a:p>
            <a:r>
              <a:rPr lang="en-US" smtClean="0">
                <a:solidFill>
                  <a:srgbClr val="000000"/>
                </a:solidFill>
              </a:rPr>
              <a:t>Month 00, 0000</a:t>
            </a:r>
            <a:endParaRPr lang="en-US">
              <a:solidFill>
                <a:srgbClr val="000000"/>
              </a:solidFill>
            </a:endParaRPr>
          </a:p>
        </p:txBody>
      </p:sp>
      <p:sp>
        <p:nvSpPr>
          <p:cNvPr id="6" name="Slide Number Placeholder 5"/>
          <p:cNvSpPr>
            <a:spLocks noGrp="1"/>
          </p:cNvSpPr>
          <p:nvPr userDrawn="1">
            <p:ph type="sldNum" sz="quarter" idx="12"/>
          </p:nvPr>
        </p:nvSpPr>
        <p:spPr bwMode="gray"/>
        <p:txBody>
          <a:bodyPr/>
          <a:lstStyle/>
          <a:p>
            <a:fld id="{E12D0507-9F86-7A45-BE8E-43760B9F92AA}" type="slidenum">
              <a:rPr lang="en-US" smtClean="0">
                <a:solidFill>
                  <a:srgbClr val="000000"/>
                </a:solidFill>
              </a:rPr>
              <a:pPr/>
              <a:t>‹#›</a:t>
            </a:fld>
            <a:endParaRPr lang="en-US">
              <a:solidFill>
                <a:srgbClr val="000000"/>
              </a:solidFill>
            </a:endParaRPr>
          </a:p>
        </p:txBody>
      </p:sp>
      <p:sp>
        <p:nvSpPr>
          <p:cNvPr id="5" name="Footer Placeholder 4"/>
          <p:cNvSpPr>
            <a:spLocks noGrp="1"/>
          </p:cNvSpPr>
          <p:nvPr>
            <p:ph type="ftr" sz="quarter" idx="13"/>
          </p:nvPr>
        </p:nvSpPr>
        <p:spPr/>
        <p:txBody>
          <a:bodyPr/>
          <a:lstStyle/>
          <a:p>
            <a:r>
              <a:rPr lang="en-US"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Tree>
    <p:extLst>
      <p:ext uri="{BB962C8B-B14F-4D97-AF65-F5344CB8AC3E}">
        <p14:creationId xmlns="" xmlns:p14="http://schemas.microsoft.com/office/powerpoint/2010/main" val="3997098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Yellow">
    <p:bg>
      <p:bgPr>
        <a:solidFill>
          <a:schemeClr val="accent2"/>
        </a:solidFill>
        <a:effectLst/>
      </p:bgPr>
    </p:bg>
    <p:spTree>
      <p:nvGrpSpPr>
        <p:cNvPr id="1" name=""/>
        <p:cNvGrpSpPr/>
        <p:nvPr/>
      </p:nvGrpSpPr>
      <p:grpSpPr>
        <a:xfrm>
          <a:off x="0" y="0"/>
          <a:ext cx="0" cy="0"/>
          <a:chOff x="0" y="0"/>
          <a:chExt cx="0" cy="0"/>
        </a:xfrm>
      </p:grpSpPr>
      <p:grpSp>
        <p:nvGrpSpPr>
          <p:cNvPr id="10" name="Group 9"/>
          <p:cNvGrpSpPr/>
          <p:nvPr userDrawn="1"/>
        </p:nvGrpSpPr>
        <p:grpSpPr>
          <a:xfrm>
            <a:off x="2514600" y="1280160"/>
            <a:ext cx="4114800" cy="4114800"/>
            <a:chOff x="2514600" y="1280160"/>
            <a:chExt cx="4114800" cy="4114800"/>
          </a:xfrm>
        </p:grpSpPr>
        <p:sp>
          <p:nvSpPr>
            <p:cNvPr id="7" name="Oval 6"/>
            <p:cNvSpPr>
              <a:spLocks noChangeAspect="1"/>
            </p:cNvSpPr>
            <p:nvPr userDrawn="1"/>
          </p:nvSpPr>
          <p:spPr bwMode="gray">
            <a:xfrm>
              <a:off x="2514600" y="1280160"/>
              <a:ext cx="4114800" cy="41148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8" name="Oval 7"/>
            <p:cNvSpPr>
              <a:spLocks noChangeAspect="1"/>
            </p:cNvSpPr>
            <p:nvPr userDrawn="1"/>
          </p:nvSpPr>
          <p:spPr bwMode="hidden">
            <a:xfrm>
              <a:off x="2514600" y="1280160"/>
              <a:ext cx="4114800" cy="4114800"/>
            </a:xfrm>
            <a:prstGeom prst="ellipse">
              <a:avLst/>
            </a:prstGeom>
            <a:solidFill>
              <a:srgbClr val="FEFF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2" name="Title 1"/>
          <p:cNvSpPr>
            <a:spLocks noGrp="1"/>
          </p:cNvSpPr>
          <p:nvPr userDrawn="1">
            <p:ph type="title"/>
          </p:nvPr>
        </p:nvSpPr>
        <p:spPr bwMode="gray">
          <a:xfrm>
            <a:off x="3337560" y="2103120"/>
            <a:ext cx="2468880" cy="2468880"/>
          </a:xfrm>
        </p:spPr>
        <p:txBody>
          <a:bodyPr lIns="0" rIns="0" anchor="ctr" anchorCtr="0">
            <a:normAutofit/>
          </a:bodyPr>
          <a:lstStyle>
            <a:lvl1pPr algn="l">
              <a:defRPr sz="4000" b="1" cap="none"/>
            </a:lvl1pPr>
          </a:lstStyle>
          <a:p>
            <a:r>
              <a:rPr lang="en-US" smtClean="0"/>
              <a:t>Click to edit Master title style</a:t>
            </a:r>
            <a:endParaRPr lang="en-US" dirty="0"/>
          </a:p>
        </p:txBody>
      </p:sp>
      <p:sp>
        <p:nvSpPr>
          <p:cNvPr id="4" name="Date Placeholder 3"/>
          <p:cNvSpPr>
            <a:spLocks noGrp="1"/>
          </p:cNvSpPr>
          <p:nvPr userDrawn="1">
            <p:ph type="dt" sz="half" idx="10"/>
          </p:nvPr>
        </p:nvSpPr>
        <p:spPr bwMode="gray"/>
        <p:txBody>
          <a:bodyPr/>
          <a:lstStyle/>
          <a:p>
            <a:r>
              <a:rPr lang="en-US" smtClean="0">
                <a:solidFill>
                  <a:srgbClr val="000000"/>
                </a:solidFill>
              </a:rPr>
              <a:t>Month 00, 0000</a:t>
            </a:r>
            <a:endParaRPr lang="en-US">
              <a:solidFill>
                <a:srgbClr val="000000"/>
              </a:solidFill>
            </a:endParaRPr>
          </a:p>
        </p:txBody>
      </p:sp>
      <p:sp>
        <p:nvSpPr>
          <p:cNvPr id="6" name="Slide Number Placeholder 5"/>
          <p:cNvSpPr>
            <a:spLocks noGrp="1"/>
          </p:cNvSpPr>
          <p:nvPr userDrawn="1">
            <p:ph type="sldNum" sz="quarter" idx="12"/>
          </p:nvPr>
        </p:nvSpPr>
        <p:spPr bwMode="gray"/>
        <p:txBody>
          <a:bodyPr/>
          <a:lstStyle/>
          <a:p>
            <a:fld id="{E12D0507-9F86-7A45-BE8E-43760B9F92AA}" type="slidenum">
              <a:rPr lang="en-US" smtClean="0">
                <a:solidFill>
                  <a:srgbClr val="000000"/>
                </a:solidFill>
              </a:rPr>
              <a:pPr/>
              <a:t>‹#›</a:t>
            </a:fld>
            <a:endParaRPr lang="en-US">
              <a:solidFill>
                <a:srgbClr val="000000"/>
              </a:solidFill>
            </a:endParaRPr>
          </a:p>
        </p:txBody>
      </p:sp>
      <p:sp>
        <p:nvSpPr>
          <p:cNvPr id="3" name="Footer Placeholder 2"/>
          <p:cNvSpPr>
            <a:spLocks noGrp="1"/>
          </p:cNvSpPr>
          <p:nvPr>
            <p:ph type="ftr" sz="quarter" idx="13"/>
          </p:nvPr>
        </p:nvSpPr>
        <p:spPr/>
        <p:txBody>
          <a:bodyPr/>
          <a:lstStyle/>
          <a:p>
            <a:r>
              <a:rPr lang="en-US"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Tree>
    <p:extLst>
      <p:ext uri="{BB962C8B-B14F-4D97-AF65-F5344CB8AC3E}">
        <p14:creationId xmlns="" xmlns:p14="http://schemas.microsoft.com/office/powerpoint/2010/main" val="3814635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Orange">
    <p:bg>
      <p:bgPr>
        <a:solidFill>
          <a:schemeClr val="accent2"/>
        </a:solidFill>
        <a:effectLst/>
      </p:bgPr>
    </p:bg>
    <p:spTree>
      <p:nvGrpSpPr>
        <p:cNvPr id="1" name=""/>
        <p:cNvGrpSpPr/>
        <p:nvPr/>
      </p:nvGrpSpPr>
      <p:grpSpPr>
        <a:xfrm>
          <a:off x="0" y="0"/>
          <a:ext cx="0" cy="0"/>
          <a:chOff x="0" y="0"/>
          <a:chExt cx="0" cy="0"/>
        </a:xfrm>
      </p:grpSpPr>
      <p:grpSp>
        <p:nvGrpSpPr>
          <p:cNvPr id="10" name="Group 9"/>
          <p:cNvGrpSpPr/>
          <p:nvPr userDrawn="1"/>
        </p:nvGrpSpPr>
        <p:grpSpPr>
          <a:xfrm>
            <a:off x="2514600" y="1280160"/>
            <a:ext cx="4114800" cy="4114800"/>
            <a:chOff x="2514600" y="1280160"/>
            <a:chExt cx="4114800" cy="4114800"/>
          </a:xfrm>
        </p:grpSpPr>
        <p:sp>
          <p:nvSpPr>
            <p:cNvPr id="7" name="Oval 6"/>
            <p:cNvSpPr>
              <a:spLocks noChangeAspect="1"/>
            </p:cNvSpPr>
            <p:nvPr userDrawn="1"/>
          </p:nvSpPr>
          <p:spPr bwMode="gray">
            <a:xfrm>
              <a:off x="2514600" y="1280160"/>
              <a:ext cx="4114800" cy="41148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8" name="Oval 7"/>
            <p:cNvSpPr>
              <a:spLocks noChangeAspect="1"/>
            </p:cNvSpPr>
            <p:nvPr userDrawn="1"/>
          </p:nvSpPr>
          <p:spPr bwMode="hidden">
            <a:xfrm>
              <a:off x="2514600" y="1280160"/>
              <a:ext cx="4114800" cy="4114800"/>
            </a:xfrm>
            <a:prstGeom prst="ellipse">
              <a:avLst/>
            </a:prstGeom>
            <a:solidFill>
              <a:srgbClr val="FEF0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2" name="Title 1"/>
          <p:cNvSpPr>
            <a:spLocks noGrp="1"/>
          </p:cNvSpPr>
          <p:nvPr userDrawn="1">
            <p:ph type="title"/>
          </p:nvPr>
        </p:nvSpPr>
        <p:spPr bwMode="gray">
          <a:xfrm>
            <a:off x="3337560" y="2103120"/>
            <a:ext cx="2468880" cy="2468880"/>
          </a:xfrm>
        </p:spPr>
        <p:txBody>
          <a:bodyPr lIns="0" rIns="0" anchor="ctr" anchorCtr="0">
            <a:normAutofit/>
          </a:bodyPr>
          <a:lstStyle>
            <a:lvl1pPr algn="l">
              <a:defRPr sz="4000" b="1" cap="none"/>
            </a:lvl1pPr>
          </a:lstStyle>
          <a:p>
            <a:r>
              <a:rPr lang="en-US" smtClean="0"/>
              <a:t>Click to edit Master title style</a:t>
            </a:r>
            <a:endParaRPr lang="en-US" dirty="0"/>
          </a:p>
        </p:txBody>
      </p:sp>
      <p:sp>
        <p:nvSpPr>
          <p:cNvPr id="4" name="Date Placeholder 3"/>
          <p:cNvSpPr>
            <a:spLocks noGrp="1"/>
          </p:cNvSpPr>
          <p:nvPr userDrawn="1">
            <p:ph type="dt" sz="half" idx="10"/>
          </p:nvPr>
        </p:nvSpPr>
        <p:spPr bwMode="gray"/>
        <p:txBody>
          <a:bodyPr/>
          <a:lstStyle/>
          <a:p>
            <a:r>
              <a:rPr lang="en-US" smtClean="0">
                <a:solidFill>
                  <a:srgbClr val="000000"/>
                </a:solidFill>
              </a:rPr>
              <a:t>Month 00, 0000</a:t>
            </a:r>
            <a:endParaRPr lang="en-US">
              <a:solidFill>
                <a:srgbClr val="000000"/>
              </a:solidFill>
            </a:endParaRPr>
          </a:p>
        </p:txBody>
      </p:sp>
      <p:sp>
        <p:nvSpPr>
          <p:cNvPr id="6" name="Slide Number Placeholder 5"/>
          <p:cNvSpPr>
            <a:spLocks noGrp="1"/>
          </p:cNvSpPr>
          <p:nvPr userDrawn="1">
            <p:ph type="sldNum" sz="quarter" idx="12"/>
          </p:nvPr>
        </p:nvSpPr>
        <p:spPr bwMode="gray"/>
        <p:txBody>
          <a:bodyPr/>
          <a:lstStyle/>
          <a:p>
            <a:fld id="{E12D0507-9F86-7A45-BE8E-43760B9F92AA}" type="slidenum">
              <a:rPr lang="en-US" smtClean="0">
                <a:solidFill>
                  <a:srgbClr val="000000"/>
                </a:solidFill>
              </a:rPr>
              <a:pPr/>
              <a:t>‹#›</a:t>
            </a:fld>
            <a:endParaRPr lang="en-US">
              <a:solidFill>
                <a:srgbClr val="000000"/>
              </a:solidFill>
            </a:endParaRPr>
          </a:p>
        </p:txBody>
      </p:sp>
      <p:sp>
        <p:nvSpPr>
          <p:cNvPr id="3" name="Footer Placeholder 2"/>
          <p:cNvSpPr>
            <a:spLocks noGrp="1"/>
          </p:cNvSpPr>
          <p:nvPr>
            <p:ph type="ftr" sz="quarter" idx="13"/>
          </p:nvPr>
        </p:nvSpPr>
        <p:spPr/>
        <p:txBody>
          <a:bodyPr/>
          <a:lstStyle/>
          <a:p>
            <a:r>
              <a:rPr lang="en-US"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Tree>
    <p:extLst>
      <p:ext uri="{BB962C8B-B14F-4D97-AF65-F5344CB8AC3E}">
        <p14:creationId xmlns="" xmlns:p14="http://schemas.microsoft.com/office/powerpoint/2010/main" val="1679445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ternate Section Header">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57200" y="403577"/>
            <a:ext cx="3886200" cy="2514600"/>
          </a:xfrm>
        </p:spPr>
        <p:txBody>
          <a:bodyPr lIns="0" rIns="0" anchor="t" anchorCtr="0">
            <a:noAutofit/>
          </a:bodyPr>
          <a:lstStyle>
            <a:lvl1pPr algn="l">
              <a:lnSpc>
                <a:spcPct val="90000"/>
              </a:lnSpc>
              <a:defRPr sz="4000" b="1" cap="none"/>
            </a:lvl1pPr>
          </a:lstStyle>
          <a:p>
            <a:r>
              <a:rPr lang="en-US" smtClean="0"/>
              <a:t>Click to edit Master title style</a:t>
            </a:r>
            <a:endParaRPr lang="en-US" dirty="0"/>
          </a:p>
        </p:txBody>
      </p:sp>
      <p:sp>
        <p:nvSpPr>
          <p:cNvPr id="4" name="Date Placeholder 3"/>
          <p:cNvSpPr>
            <a:spLocks noGrp="1"/>
          </p:cNvSpPr>
          <p:nvPr>
            <p:ph type="dt" sz="half" idx="10"/>
          </p:nvPr>
        </p:nvSpPr>
        <p:spPr bwMode="gray"/>
        <p:txBody>
          <a:bodyPr/>
          <a:lstStyle/>
          <a:p>
            <a:r>
              <a:rPr lang="en-US" smtClean="0">
                <a:solidFill>
                  <a:srgbClr val="000000"/>
                </a:solidFill>
              </a:rPr>
              <a:t>Month 00, 0000</a:t>
            </a:r>
            <a:endParaRPr lang="en-US">
              <a:solidFill>
                <a:srgbClr val="000000"/>
              </a:solidFill>
            </a:endParaRPr>
          </a:p>
        </p:txBody>
      </p:sp>
      <p:sp>
        <p:nvSpPr>
          <p:cNvPr id="6" name="Slide Number Placeholder 5"/>
          <p:cNvSpPr>
            <a:spLocks noGrp="1"/>
          </p:cNvSpPr>
          <p:nvPr>
            <p:ph type="sldNum" sz="quarter" idx="12"/>
          </p:nvPr>
        </p:nvSpPr>
        <p:spPr bwMode="gray"/>
        <p:txBody>
          <a:bodyPr/>
          <a:lstStyle/>
          <a:p>
            <a:fld id="{E12D0507-9F86-7A45-BE8E-43760B9F92AA}" type="slidenum">
              <a:rPr lang="en-US" smtClean="0">
                <a:solidFill>
                  <a:srgbClr val="000000"/>
                </a:solidFill>
              </a:rPr>
              <a:pPr/>
              <a:t>‹#›</a:t>
            </a:fld>
            <a:endParaRPr lang="en-US">
              <a:solidFill>
                <a:srgbClr val="000000"/>
              </a:solidFill>
            </a:endParaRPr>
          </a:p>
        </p:txBody>
      </p:sp>
      <p:sp>
        <p:nvSpPr>
          <p:cNvPr id="10" name="Text Placeholder 9"/>
          <p:cNvSpPr>
            <a:spLocks noGrp="1"/>
          </p:cNvSpPr>
          <p:nvPr>
            <p:ph type="body" sz="quarter" idx="13"/>
          </p:nvPr>
        </p:nvSpPr>
        <p:spPr>
          <a:xfrm>
            <a:off x="4800599" y="413480"/>
            <a:ext cx="3886200" cy="3657600"/>
          </a:xfr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4"/>
          </p:nvPr>
        </p:nvSpPr>
        <p:spPr/>
        <p:txBody>
          <a:bodyPr/>
          <a:lstStyle/>
          <a:p>
            <a:r>
              <a:rPr lang="en-US"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Tree>
    <p:extLst>
      <p:ext uri="{BB962C8B-B14F-4D97-AF65-F5344CB8AC3E}">
        <p14:creationId xmlns="" xmlns:p14="http://schemas.microsoft.com/office/powerpoint/2010/main" val="2830198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ternate Section Header Green">
    <p:bg>
      <p:bgPr>
        <a:solidFill>
          <a:schemeClr val="accent2"/>
        </a:solidFill>
        <a:effectLst/>
      </p:bgPr>
    </p:bg>
    <p:spTree>
      <p:nvGrpSpPr>
        <p:cNvPr id="1" name=""/>
        <p:cNvGrpSpPr/>
        <p:nvPr/>
      </p:nvGrpSpPr>
      <p:grpSpPr>
        <a:xfrm>
          <a:off x="0" y="0"/>
          <a:ext cx="0" cy="0"/>
          <a:chOff x="0" y="0"/>
          <a:chExt cx="0" cy="0"/>
        </a:xfrm>
      </p:grpSpPr>
      <p:sp>
        <p:nvSpPr>
          <p:cNvPr id="7" name="Rectangle 6"/>
          <p:cNvSpPr/>
          <p:nvPr userDrawn="1"/>
        </p:nvSpPr>
        <p:spPr bwMode="hidden">
          <a:xfrm>
            <a:off x="0" y="0"/>
            <a:ext cx="9144000" cy="4572000"/>
          </a:xfrm>
          <a:prstGeom prst="rect">
            <a:avLst/>
          </a:prstGeom>
          <a:solidFill>
            <a:srgbClr val="E9F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bwMode="gray">
          <a:xfrm>
            <a:off x="457200" y="403577"/>
            <a:ext cx="3886200" cy="2514600"/>
          </a:xfrm>
        </p:spPr>
        <p:txBody>
          <a:bodyPr lIns="0" rIns="0" anchor="t" anchorCtr="0">
            <a:noAutofit/>
          </a:bodyPr>
          <a:lstStyle>
            <a:lvl1pPr algn="l">
              <a:lnSpc>
                <a:spcPct val="90000"/>
              </a:lnSpc>
              <a:defRPr sz="4000" b="1" cap="none"/>
            </a:lvl1pPr>
          </a:lstStyle>
          <a:p>
            <a:r>
              <a:rPr lang="en-US" smtClean="0"/>
              <a:t>Click to edit Master title style</a:t>
            </a:r>
            <a:endParaRPr lang="en-US" dirty="0"/>
          </a:p>
        </p:txBody>
      </p:sp>
      <p:sp>
        <p:nvSpPr>
          <p:cNvPr id="4" name="Date Placeholder 3"/>
          <p:cNvSpPr>
            <a:spLocks noGrp="1"/>
          </p:cNvSpPr>
          <p:nvPr>
            <p:ph type="dt" sz="half" idx="10"/>
          </p:nvPr>
        </p:nvSpPr>
        <p:spPr bwMode="gray"/>
        <p:txBody>
          <a:bodyPr/>
          <a:lstStyle/>
          <a:p>
            <a:r>
              <a:rPr lang="en-US" smtClean="0">
                <a:solidFill>
                  <a:srgbClr val="000000"/>
                </a:solidFill>
              </a:rPr>
              <a:t>Month 00, 0000</a:t>
            </a:r>
            <a:endParaRPr lang="en-US">
              <a:solidFill>
                <a:srgbClr val="000000"/>
              </a:solidFill>
            </a:endParaRPr>
          </a:p>
        </p:txBody>
      </p:sp>
      <p:sp>
        <p:nvSpPr>
          <p:cNvPr id="6" name="Slide Number Placeholder 5"/>
          <p:cNvSpPr>
            <a:spLocks noGrp="1"/>
          </p:cNvSpPr>
          <p:nvPr>
            <p:ph type="sldNum" sz="quarter" idx="12"/>
          </p:nvPr>
        </p:nvSpPr>
        <p:spPr bwMode="gray"/>
        <p:txBody>
          <a:bodyPr/>
          <a:lstStyle/>
          <a:p>
            <a:fld id="{E12D0507-9F86-7A45-BE8E-43760B9F92AA}" type="slidenum">
              <a:rPr lang="en-US" smtClean="0">
                <a:solidFill>
                  <a:srgbClr val="000000"/>
                </a:solidFill>
              </a:rPr>
              <a:pPr/>
              <a:t>‹#›</a:t>
            </a:fld>
            <a:endParaRPr lang="en-US">
              <a:solidFill>
                <a:srgbClr val="000000"/>
              </a:solidFill>
            </a:endParaRPr>
          </a:p>
        </p:txBody>
      </p:sp>
      <p:sp>
        <p:nvSpPr>
          <p:cNvPr id="10" name="Text Placeholder 9"/>
          <p:cNvSpPr>
            <a:spLocks noGrp="1"/>
          </p:cNvSpPr>
          <p:nvPr>
            <p:ph type="body" sz="quarter" idx="13"/>
          </p:nvPr>
        </p:nvSpPr>
        <p:spPr>
          <a:xfrm>
            <a:off x="4800599" y="413480"/>
            <a:ext cx="3886200" cy="3657600"/>
          </a:xfr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4"/>
          </p:nvPr>
        </p:nvSpPr>
        <p:spPr/>
        <p:txBody>
          <a:bodyPr/>
          <a:lstStyle/>
          <a:p>
            <a:r>
              <a:rPr lang="en-US"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Tree>
    <p:extLst>
      <p:ext uri="{BB962C8B-B14F-4D97-AF65-F5344CB8AC3E}">
        <p14:creationId xmlns="" xmlns:p14="http://schemas.microsoft.com/office/powerpoint/2010/main" val="1778573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ternate Section Header Blue">
    <p:bg>
      <p:bgPr>
        <a:solidFill>
          <a:schemeClr val="accent2"/>
        </a:solidFill>
        <a:effectLst/>
      </p:bgPr>
    </p:bg>
    <p:spTree>
      <p:nvGrpSpPr>
        <p:cNvPr id="1" name=""/>
        <p:cNvGrpSpPr/>
        <p:nvPr/>
      </p:nvGrpSpPr>
      <p:grpSpPr>
        <a:xfrm>
          <a:off x="0" y="0"/>
          <a:ext cx="0" cy="0"/>
          <a:chOff x="0" y="0"/>
          <a:chExt cx="0" cy="0"/>
        </a:xfrm>
      </p:grpSpPr>
      <p:sp>
        <p:nvSpPr>
          <p:cNvPr id="8" name="Rectangle 7"/>
          <p:cNvSpPr/>
          <p:nvPr userDrawn="1"/>
        </p:nvSpPr>
        <p:spPr bwMode="hidden">
          <a:xfrm>
            <a:off x="0" y="0"/>
            <a:ext cx="9144000" cy="4572000"/>
          </a:xfrm>
          <a:prstGeom prst="rect">
            <a:avLst/>
          </a:prstGeom>
          <a:solidFill>
            <a:srgbClr val="E8F6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bwMode="gray">
          <a:xfrm>
            <a:off x="457200" y="403577"/>
            <a:ext cx="3886200" cy="2514600"/>
          </a:xfrm>
        </p:spPr>
        <p:txBody>
          <a:bodyPr lIns="0" rIns="0" anchor="t" anchorCtr="0">
            <a:noAutofit/>
          </a:bodyPr>
          <a:lstStyle>
            <a:lvl1pPr algn="l">
              <a:lnSpc>
                <a:spcPct val="90000"/>
              </a:lnSpc>
              <a:defRPr sz="4000" b="1" cap="none"/>
            </a:lvl1pPr>
          </a:lstStyle>
          <a:p>
            <a:r>
              <a:rPr lang="en-US" smtClean="0"/>
              <a:t>Click to edit Master title style</a:t>
            </a:r>
            <a:endParaRPr lang="en-US" dirty="0"/>
          </a:p>
        </p:txBody>
      </p:sp>
      <p:sp>
        <p:nvSpPr>
          <p:cNvPr id="4" name="Date Placeholder 3"/>
          <p:cNvSpPr>
            <a:spLocks noGrp="1"/>
          </p:cNvSpPr>
          <p:nvPr>
            <p:ph type="dt" sz="half" idx="10"/>
          </p:nvPr>
        </p:nvSpPr>
        <p:spPr bwMode="gray"/>
        <p:txBody>
          <a:bodyPr/>
          <a:lstStyle/>
          <a:p>
            <a:r>
              <a:rPr lang="en-US" smtClean="0">
                <a:solidFill>
                  <a:srgbClr val="000000"/>
                </a:solidFill>
              </a:rPr>
              <a:t>Month 00, 0000</a:t>
            </a:r>
            <a:endParaRPr lang="en-US">
              <a:solidFill>
                <a:srgbClr val="000000"/>
              </a:solidFill>
            </a:endParaRPr>
          </a:p>
        </p:txBody>
      </p:sp>
      <p:sp>
        <p:nvSpPr>
          <p:cNvPr id="6" name="Slide Number Placeholder 5"/>
          <p:cNvSpPr>
            <a:spLocks noGrp="1"/>
          </p:cNvSpPr>
          <p:nvPr>
            <p:ph type="sldNum" sz="quarter" idx="12"/>
          </p:nvPr>
        </p:nvSpPr>
        <p:spPr bwMode="gray"/>
        <p:txBody>
          <a:bodyPr/>
          <a:lstStyle/>
          <a:p>
            <a:fld id="{E12D0507-9F86-7A45-BE8E-43760B9F92AA}" type="slidenum">
              <a:rPr lang="en-US" smtClean="0">
                <a:solidFill>
                  <a:srgbClr val="000000"/>
                </a:solidFill>
              </a:rPr>
              <a:pPr/>
              <a:t>‹#›</a:t>
            </a:fld>
            <a:endParaRPr lang="en-US">
              <a:solidFill>
                <a:srgbClr val="000000"/>
              </a:solidFill>
            </a:endParaRPr>
          </a:p>
        </p:txBody>
      </p:sp>
      <p:sp>
        <p:nvSpPr>
          <p:cNvPr id="10" name="Text Placeholder 9"/>
          <p:cNvSpPr>
            <a:spLocks noGrp="1"/>
          </p:cNvSpPr>
          <p:nvPr>
            <p:ph type="body" sz="quarter" idx="13"/>
          </p:nvPr>
        </p:nvSpPr>
        <p:spPr>
          <a:xfrm>
            <a:off x="4800599" y="413480"/>
            <a:ext cx="3886200" cy="3657600"/>
          </a:xfr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4"/>
          </p:nvPr>
        </p:nvSpPr>
        <p:spPr/>
        <p:txBody>
          <a:bodyPr/>
          <a:lstStyle/>
          <a:p>
            <a:r>
              <a:rPr lang="en-US"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Tree>
    <p:extLst>
      <p:ext uri="{BB962C8B-B14F-4D97-AF65-F5344CB8AC3E}">
        <p14:creationId xmlns="" xmlns:p14="http://schemas.microsoft.com/office/powerpoint/2010/main" val="912997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ternate Section Header Yellow">
    <p:bg>
      <p:bgPr>
        <a:solidFill>
          <a:schemeClr val="accent2"/>
        </a:solidFill>
        <a:effectLst/>
      </p:bgPr>
    </p:bg>
    <p:spTree>
      <p:nvGrpSpPr>
        <p:cNvPr id="1" name=""/>
        <p:cNvGrpSpPr/>
        <p:nvPr/>
      </p:nvGrpSpPr>
      <p:grpSpPr>
        <a:xfrm>
          <a:off x="0" y="0"/>
          <a:ext cx="0" cy="0"/>
          <a:chOff x="0" y="0"/>
          <a:chExt cx="0" cy="0"/>
        </a:xfrm>
      </p:grpSpPr>
      <p:sp>
        <p:nvSpPr>
          <p:cNvPr id="8" name="Rectangle 7"/>
          <p:cNvSpPr/>
          <p:nvPr userDrawn="1"/>
        </p:nvSpPr>
        <p:spPr bwMode="hidden">
          <a:xfrm>
            <a:off x="0" y="0"/>
            <a:ext cx="9144000" cy="4572000"/>
          </a:xfrm>
          <a:prstGeom prst="rect">
            <a:avLst/>
          </a:prstGeom>
          <a:solidFill>
            <a:srgbClr val="FEFF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bwMode="gray">
          <a:xfrm>
            <a:off x="457200" y="403577"/>
            <a:ext cx="3886200" cy="2514600"/>
          </a:xfrm>
        </p:spPr>
        <p:txBody>
          <a:bodyPr lIns="0" rIns="0" anchor="t" anchorCtr="0">
            <a:noAutofit/>
          </a:bodyPr>
          <a:lstStyle>
            <a:lvl1pPr algn="l">
              <a:lnSpc>
                <a:spcPct val="90000"/>
              </a:lnSpc>
              <a:defRPr sz="4000" b="1" cap="none"/>
            </a:lvl1pPr>
          </a:lstStyle>
          <a:p>
            <a:r>
              <a:rPr lang="en-US" smtClean="0"/>
              <a:t>Click to edit Master title style</a:t>
            </a:r>
            <a:endParaRPr lang="en-US" dirty="0"/>
          </a:p>
        </p:txBody>
      </p:sp>
      <p:sp>
        <p:nvSpPr>
          <p:cNvPr id="4" name="Date Placeholder 3"/>
          <p:cNvSpPr>
            <a:spLocks noGrp="1"/>
          </p:cNvSpPr>
          <p:nvPr>
            <p:ph type="dt" sz="half" idx="10"/>
          </p:nvPr>
        </p:nvSpPr>
        <p:spPr bwMode="gray"/>
        <p:txBody>
          <a:bodyPr/>
          <a:lstStyle/>
          <a:p>
            <a:r>
              <a:rPr lang="en-US" smtClean="0">
                <a:solidFill>
                  <a:srgbClr val="000000"/>
                </a:solidFill>
              </a:rPr>
              <a:t>Month 00, 0000</a:t>
            </a:r>
            <a:endParaRPr lang="en-US">
              <a:solidFill>
                <a:srgbClr val="000000"/>
              </a:solidFill>
            </a:endParaRPr>
          </a:p>
        </p:txBody>
      </p:sp>
      <p:sp>
        <p:nvSpPr>
          <p:cNvPr id="6" name="Slide Number Placeholder 5"/>
          <p:cNvSpPr>
            <a:spLocks noGrp="1"/>
          </p:cNvSpPr>
          <p:nvPr>
            <p:ph type="sldNum" sz="quarter" idx="12"/>
          </p:nvPr>
        </p:nvSpPr>
        <p:spPr bwMode="gray"/>
        <p:txBody>
          <a:bodyPr/>
          <a:lstStyle/>
          <a:p>
            <a:fld id="{E12D0507-9F86-7A45-BE8E-43760B9F92AA}" type="slidenum">
              <a:rPr lang="en-US" smtClean="0">
                <a:solidFill>
                  <a:srgbClr val="000000"/>
                </a:solidFill>
              </a:rPr>
              <a:pPr/>
              <a:t>‹#›</a:t>
            </a:fld>
            <a:endParaRPr lang="en-US">
              <a:solidFill>
                <a:srgbClr val="000000"/>
              </a:solidFill>
            </a:endParaRPr>
          </a:p>
        </p:txBody>
      </p:sp>
      <p:sp>
        <p:nvSpPr>
          <p:cNvPr id="10" name="Text Placeholder 9"/>
          <p:cNvSpPr>
            <a:spLocks noGrp="1"/>
          </p:cNvSpPr>
          <p:nvPr>
            <p:ph type="body" sz="quarter" idx="13"/>
          </p:nvPr>
        </p:nvSpPr>
        <p:spPr>
          <a:xfrm>
            <a:off x="4800599" y="413480"/>
            <a:ext cx="3886200" cy="3657600"/>
          </a:xfr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4"/>
          </p:nvPr>
        </p:nvSpPr>
        <p:spPr/>
        <p:txBody>
          <a:bodyPr/>
          <a:lstStyle/>
          <a:p>
            <a:r>
              <a:rPr lang="en-US"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Tree>
    <p:extLst>
      <p:ext uri="{BB962C8B-B14F-4D97-AF65-F5344CB8AC3E}">
        <p14:creationId xmlns="" xmlns:p14="http://schemas.microsoft.com/office/powerpoint/2010/main" val="4048030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lternate Section Header Orange">
    <p:bg>
      <p:bgPr>
        <a:solidFill>
          <a:schemeClr val="accent2"/>
        </a:solidFill>
        <a:effectLst/>
      </p:bgPr>
    </p:bg>
    <p:spTree>
      <p:nvGrpSpPr>
        <p:cNvPr id="1" name=""/>
        <p:cNvGrpSpPr/>
        <p:nvPr/>
      </p:nvGrpSpPr>
      <p:grpSpPr>
        <a:xfrm>
          <a:off x="0" y="0"/>
          <a:ext cx="0" cy="0"/>
          <a:chOff x="0" y="0"/>
          <a:chExt cx="0" cy="0"/>
        </a:xfrm>
      </p:grpSpPr>
      <p:sp>
        <p:nvSpPr>
          <p:cNvPr id="8" name="Rectangle 7"/>
          <p:cNvSpPr/>
          <p:nvPr userDrawn="1"/>
        </p:nvSpPr>
        <p:spPr bwMode="hidden">
          <a:xfrm>
            <a:off x="0" y="0"/>
            <a:ext cx="9144000" cy="4572000"/>
          </a:xfrm>
          <a:prstGeom prst="rect">
            <a:avLst/>
          </a:prstGeom>
          <a:solidFill>
            <a:srgbClr val="FEF0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bwMode="gray">
          <a:xfrm>
            <a:off x="457200" y="403577"/>
            <a:ext cx="3886200" cy="2514600"/>
          </a:xfrm>
        </p:spPr>
        <p:txBody>
          <a:bodyPr lIns="0" rIns="0" anchor="t" anchorCtr="0">
            <a:noAutofit/>
          </a:bodyPr>
          <a:lstStyle>
            <a:lvl1pPr algn="l">
              <a:lnSpc>
                <a:spcPct val="90000"/>
              </a:lnSpc>
              <a:defRPr sz="4000" b="1" cap="none"/>
            </a:lvl1pPr>
          </a:lstStyle>
          <a:p>
            <a:r>
              <a:rPr lang="en-US" smtClean="0"/>
              <a:t>Click to edit Master title style</a:t>
            </a:r>
            <a:endParaRPr lang="en-US" dirty="0"/>
          </a:p>
        </p:txBody>
      </p:sp>
      <p:sp>
        <p:nvSpPr>
          <p:cNvPr id="4" name="Date Placeholder 3"/>
          <p:cNvSpPr>
            <a:spLocks noGrp="1"/>
          </p:cNvSpPr>
          <p:nvPr>
            <p:ph type="dt" sz="half" idx="10"/>
          </p:nvPr>
        </p:nvSpPr>
        <p:spPr bwMode="gray"/>
        <p:txBody>
          <a:bodyPr/>
          <a:lstStyle/>
          <a:p>
            <a:r>
              <a:rPr lang="en-US" smtClean="0">
                <a:solidFill>
                  <a:srgbClr val="000000"/>
                </a:solidFill>
              </a:rPr>
              <a:t>Month 00, 0000</a:t>
            </a:r>
            <a:endParaRPr lang="en-US">
              <a:solidFill>
                <a:srgbClr val="000000"/>
              </a:solidFill>
            </a:endParaRPr>
          </a:p>
        </p:txBody>
      </p:sp>
      <p:sp>
        <p:nvSpPr>
          <p:cNvPr id="6" name="Slide Number Placeholder 5"/>
          <p:cNvSpPr>
            <a:spLocks noGrp="1"/>
          </p:cNvSpPr>
          <p:nvPr>
            <p:ph type="sldNum" sz="quarter" idx="12"/>
          </p:nvPr>
        </p:nvSpPr>
        <p:spPr bwMode="gray"/>
        <p:txBody>
          <a:bodyPr/>
          <a:lstStyle/>
          <a:p>
            <a:fld id="{E12D0507-9F86-7A45-BE8E-43760B9F92AA}" type="slidenum">
              <a:rPr lang="en-US" smtClean="0">
                <a:solidFill>
                  <a:srgbClr val="000000"/>
                </a:solidFill>
              </a:rPr>
              <a:pPr/>
              <a:t>‹#›</a:t>
            </a:fld>
            <a:endParaRPr lang="en-US">
              <a:solidFill>
                <a:srgbClr val="000000"/>
              </a:solidFill>
            </a:endParaRPr>
          </a:p>
        </p:txBody>
      </p:sp>
      <p:sp>
        <p:nvSpPr>
          <p:cNvPr id="10" name="Text Placeholder 9"/>
          <p:cNvSpPr>
            <a:spLocks noGrp="1"/>
          </p:cNvSpPr>
          <p:nvPr>
            <p:ph type="body" sz="quarter" idx="13"/>
          </p:nvPr>
        </p:nvSpPr>
        <p:spPr>
          <a:xfrm>
            <a:off x="4800599" y="413480"/>
            <a:ext cx="3886200" cy="3657600"/>
          </a:xfr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4"/>
          </p:nvPr>
        </p:nvSpPr>
        <p:spPr/>
        <p:txBody>
          <a:bodyPr/>
          <a:lstStyle/>
          <a:p>
            <a:r>
              <a:rPr lang="en-US"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Tree>
    <p:extLst>
      <p:ext uri="{BB962C8B-B14F-4D97-AF65-F5344CB8AC3E}">
        <p14:creationId xmlns="" xmlns:p14="http://schemas.microsoft.com/office/powerpoint/2010/main" val="4243509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57200" y="403577"/>
            <a:ext cx="5632704" cy="2514600"/>
          </a:xfrm>
        </p:spPr>
        <p:txBody>
          <a:bodyPr>
            <a:noAutofit/>
          </a:bodyPr>
          <a:lstStyle>
            <a:lvl1pPr>
              <a:lnSpc>
                <a:spcPct val="90000"/>
              </a:lnSpc>
              <a:defRPr sz="4000"/>
            </a:lvl1pPr>
          </a:lstStyle>
          <a:p>
            <a:r>
              <a:rPr lang="en-US" smtClean="0"/>
              <a:t>Click to edit Master title style</a:t>
            </a:r>
            <a:endParaRPr lang="en-US" dirty="0"/>
          </a:p>
        </p:txBody>
      </p:sp>
      <p:sp>
        <p:nvSpPr>
          <p:cNvPr id="3" name="Date Placeholder 2"/>
          <p:cNvSpPr>
            <a:spLocks noGrp="1"/>
          </p:cNvSpPr>
          <p:nvPr>
            <p:ph type="dt" sz="half" idx="10"/>
          </p:nvPr>
        </p:nvSpPr>
        <p:spPr bwMode="gray"/>
        <p:txBody>
          <a:bodyPr/>
          <a:lstStyle/>
          <a:p>
            <a:r>
              <a:rPr lang="en-US" smtClean="0">
                <a:solidFill>
                  <a:srgbClr val="000000"/>
                </a:solidFill>
              </a:rPr>
              <a:t>Month 00, 0000</a:t>
            </a:r>
            <a:endParaRPr lang="en-US" dirty="0">
              <a:solidFill>
                <a:srgbClr val="000000"/>
              </a:solidFill>
            </a:endParaRPr>
          </a:p>
        </p:txBody>
      </p:sp>
      <p:sp>
        <p:nvSpPr>
          <p:cNvPr id="5" name="Slide Number Placeholder 4"/>
          <p:cNvSpPr>
            <a:spLocks noGrp="1"/>
          </p:cNvSpPr>
          <p:nvPr>
            <p:ph type="sldNum" sz="quarter" idx="12"/>
          </p:nvPr>
        </p:nvSpPr>
        <p:spPr bwMode="gray"/>
        <p:txBody>
          <a:bodyPr/>
          <a:lstStyle/>
          <a:p>
            <a:fld id="{E12D0507-9F86-7A45-BE8E-43760B9F92A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3"/>
          </p:nvPr>
        </p:nvSpPr>
        <p:spPr/>
        <p:txBody>
          <a:bodyPr/>
          <a:lstStyle/>
          <a:p>
            <a:r>
              <a:rPr lang="en-US"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Tree>
    <p:extLst>
      <p:ext uri="{BB962C8B-B14F-4D97-AF65-F5344CB8AC3E}">
        <p14:creationId xmlns="" xmlns:p14="http://schemas.microsoft.com/office/powerpoint/2010/main" val="204029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Green">
    <p:bg>
      <p:bgPr>
        <a:solidFill>
          <a:schemeClr val="accent2"/>
        </a:solidFill>
        <a:effectLst/>
      </p:bgPr>
    </p:bg>
    <p:spTree>
      <p:nvGrpSpPr>
        <p:cNvPr id="1" name=""/>
        <p:cNvGrpSpPr/>
        <p:nvPr/>
      </p:nvGrpSpPr>
      <p:grpSpPr>
        <a:xfrm>
          <a:off x="0" y="0"/>
          <a:ext cx="0" cy="0"/>
          <a:chOff x="0" y="0"/>
          <a:chExt cx="0" cy="0"/>
        </a:xfrm>
      </p:grpSpPr>
      <p:sp>
        <p:nvSpPr>
          <p:cNvPr id="7" name="Rectangle 6"/>
          <p:cNvSpPr/>
          <p:nvPr userDrawn="1"/>
        </p:nvSpPr>
        <p:spPr bwMode="hidden">
          <a:xfrm>
            <a:off x="0" y="0"/>
            <a:ext cx="9144000" cy="4572000"/>
          </a:xfrm>
          <a:prstGeom prst="rect">
            <a:avLst/>
          </a:prstGeom>
          <a:solidFill>
            <a:srgbClr val="E9F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bwMode="gray">
          <a:xfrm>
            <a:off x="457200" y="1036066"/>
            <a:ext cx="4114800" cy="1737360"/>
          </a:xfrm>
        </p:spPr>
        <p:txBody>
          <a:bodyPr anchor="b" anchorCtr="0">
            <a:normAutofit/>
          </a:bodyPr>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bwMode="gray">
          <a:xfrm>
            <a:off x="457200" y="2971800"/>
            <a:ext cx="4114800" cy="685800"/>
          </a:xfrm>
        </p:spPr>
        <p:txBody>
          <a:bodyPr>
            <a:noAutofit/>
          </a:bodyPr>
          <a:lstStyle>
            <a:lvl1pPr marL="0" indent="0" algn="l">
              <a:spcBef>
                <a:spcPts val="90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r>
              <a:rPr lang="en-US"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Tree>
    <p:extLst>
      <p:ext uri="{BB962C8B-B14F-4D97-AF65-F5344CB8AC3E}">
        <p14:creationId xmlns="" xmlns:p14="http://schemas.microsoft.com/office/powerpoint/2010/main" val="25798925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Statement &amp; Picture">
    <p:spTree>
      <p:nvGrpSpPr>
        <p:cNvPr id="1" name=""/>
        <p:cNvGrpSpPr/>
        <p:nvPr/>
      </p:nvGrpSpPr>
      <p:grpSpPr>
        <a:xfrm>
          <a:off x="0" y="0"/>
          <a:ext cx="0" cy="0"/>
          <a:chOff x="0" y="0"/>
          <a:chExt cx="0" cy="0"/>
        </a:xfrm>
      </p:grpSpPr>
      <p:sp>
        <p:nvSpPr>
          <p:cNvPr id="6" name="Picture Placeholder 6"/>
          <p:cNvSpPr>
            <a:spLocks noGrp="1"/>
          </p:cNvSpPr>
          <p:nvPr>
            <p:ph type="pic" sz="quarter" idx="13" hasCustomPrompt="1"/>
          </p:nvPr>
        </p:nvSpPr>
        <p:spPr bwMode="gray">
          <a:xfrm>
            <a:off x="3044952" y="0"/>
            <a:ext cx="6099048" cy="6858000"/>
          </a:xfrm>
          <a:noFill/>
        </p:spPr>
        <p:txBody>
          <a:bodyPr anchor="ctr" anchorCtr="0">
            <a:normAutofit/>
          </a:bodyPr>
          <a:lstStyle>
            <a:lvl1pPr marL="0" marR="0" indent="0" algn="ctr" defTabSz="457200" rtl="0" eaLnBrk="1" fontAlgn="auto" latinLnBrk="0" hangingPunct="1">
              <a:lnSpc>
                <a:spcPct val="100000"/>
              </a:lnSpc>
              <a:spcBef>
                <a:spcPts val="600"/>
              </a:spcBef>
              <a:spcAft>
                <a:spcPts val="0"/>
              </a:spcAft>
              <a:buClrTx/>
              <a:buSzTx/>
              <a:buFontTx/>
              <a:buNone/>
              <a:tabLst/>
              <a:defRPr sz="1200" b="0" baseline="0"/>
            </a:lvl1pPr>
          </a:lstStyle>
          <a:p>
            <a:r>
              <a:rPr lang="en-US" dirty="0" smtClean="0"/>
              <a:t>Click icon to add picture. </a:t>
            </a:r>
            <a:br>
              <a:rPr lang="en-US" dirty="0" smtClean="0"/>
            </a:br>
            <a:r>
              <a:rPr lang="en-US" dirty="0" smtClean="0"/>
              <a:t>Placeholder is 8:9 proportion.</a:t>
            </a:r>
          </a:p>
        </p:txBody>
      </p:sp>
      <p:sp>
        <p:nvSpPr>
          <p:cNvPr id="3" name="Date Placeholder 2"/>
          <p:cNvSpPr>
            <a:spLocks noGrp="1"/>
          </p:cNvSpPr>
          <p:nvPr>
            <p:ph type="dt" sz="half" idx="10"/>
          </p:nvPr>
        </p:nvSpPr>
        <p:spPr bwMode="gray"/>
        <p:txBody>
          <a:bodyPr/>
          <a:lstStyle/>
          <a:p>
            <a:r>
              <a:rPr lang="en-US" smtClean="0">
                <a:solidFill>
                  <a:srgbClr val="000000"/>
                </a:solidFill>
              </a:rPr>
              <a:t>Month 00, 0000</a:t>
            </a:r>
            <a:endParaRPr lang="en-US" dirty="0">
              <a:solidFill>
                <a:srgbClr val="000000"/>
              </a:solidFill>
            </a:endParaRPr>
          </a:p>
        </p:txBody>
      </p:sp>
      <p:sp>
        <p:nvSpPr>
          <p:cNvPr id="5" name="Slide Number Placeholder 4"/>
          <p:cNvSpPr>
            <a:spLocks noGrp="1"/>
          </p:cNvSpPr>
          <p:nvPr>
            <p:ph type="sldNum" sz="quarter" idx="12"/>
          </p:nvPr>
        </p:nvSpPr>
        <p:spPr bwMode="gray"/>
        <p:txBody>
          <a:bodyPr/>
          <a:lstStyle/>
          <a:p>
            <a:fld id="{E12D0507-9F86-7A45-BE8E-43760B9F92AA}" type="slidenum">
              <a:rPr lang="en-US" smtClean="0">
                <a:solidFill>
                  <a:srgbClr val="000000"/>
                </a:solidFill>
              </a:rPr>
              <a:pPr/>
              <a:t>‹#›</a:t>
            </a:fld>
            <a:endParaRPr lang="en-US" dirty="0">
              <a:solidFill>
                <a:srgbClr val="000000"/>
              </a:solidFill>
            </a:endParaRPr>
          </a:p>
        </p:txBody>
      </p:sp>
      <p:sp>
        <p:nvSpPr>
          <p:cNvPr id="8" name="Text Placeholder 21"/>
          <p:cNvSpPr>
            <a:spLocks noGrp="1"/>
          </p:cNvSpPr>
          <p:nvPr>
            <p:ph type="body" sz="quarter" idx="16"/>
          </p:nvPr>
        </p:nvSpPr>
        <p:spPr bwMode="gray">
          <a:xfrm>
            <a:off x="457200" y="423004"/>
            <a:ext cx="2130552" cy="5746021"/>
          </a:xfrm>
        </p:spPr>
        <p:txBody>
          <a:bodyPr/>
          <a:lstStyle>
            <a:lvl1pPr>
              <a:lnSpc>
                <a:spcPct val="90000"/>
              </a:lnSpc>
              <a:spcBef>
                <a:spcPts val="900"/>
              </a:spcBef>
              <a:defRPr sz="2600">
                <a:solidFill>
                  <a:schemeClr val="accent1"/>
                </a:solidFill>
                <a:latin typeface="+mj-lt"/>
              </a:defRPr>
            </a:lvl1pPr>
            <a:lvl2pPr>
              <a:spcBef>
                <a:spcPts val="900"/>
              </a:spcBef>
              <a:defRPr>
                <a:solidFill>
                  <a:schemeClr val="tx1"/>
                </a:solidFill>
              </a:defRPr>
            </a:lvl2pPr>
            <a:lvl3pPr>
              <a:spcBef>
                <a:spcPts val="600"/>
              </a:spcBef>
              <a:defRPr>
                <a:solidFill>
                  <a:schemeClr val="tx1"/>
                </a:solidFill>
              </a:defRPr>
            </a:lvl3pPr>
            <a:lvl4pPr>
              <a:spcBef>
                <a:spcPts val="600"/>
              </a:spcBef>
              <a:defRPr>
                <a:solidFill>
                  <a:schemeClr val="tx1"/>
                </a:solidFill>
              </a:defRPr>
            </a:lvl4pPr>
            <a:lvl5pPr>
              <a:spcBef>
                <a:spcPts val="600"/>
              </a:spcBef>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7"/>
          </p:nvPr>
        </p:nvSpPr>
        <p:spPr>
          <a:xfrm>
            <a:off x="3502152" y="6419088"/>
            <a:ext cx="4041648" cy="228600"/>
          </a:xfrm>
        </p:spPr>
        <p:txBody>
          <a:bodyPr/>
          <a:lstStyle/>
          <a:p>
            <a:r>
              <a:rPr lang="en-US" dirty="0"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Tree>
    <p:extLst>
      <p:ext uri="{BB962C8B-B14F-4D97-AF65-F5344CB8AC3E}">
        <p14:creationId xmlns="" xmlns:p14="http://schemas.microsoft.com/office/powerpoint/2010/main" val="2849914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Statement &amp; Content">
    <p:bg>
      <p:bgPr>
        <a:solidFill>
          <a:schemeClr val="accent2"/>
        </a:solidFill>
        <a:effectLst/>
      </p:bgPr>
    </p:bg>
    <p:spTree>
      <p:nvGrpSpPr>
        <p:cNvPr id="1" name=""/>
        <p:cNvGrpSpPr/>
        <p:nvPr/>
      </p:nvGrpSpPr>
      <p:grpSpPr>
        <a:xfrm>
          <a:off x="0" y="0"/>
          <a:ext cx="0" cy="0"/>
          <a:chOff x="0" y="0"/>
          <a:chExt cx="0" cy="0"/>
        </a:xfrm>
      </p:grpSpPr>
      <p:sp>
        <p:nvSpPr>
          <p:cNvPr id="11" name="Rectangle 10"/>
          <p:cNvSpPr/>
          <p:nvPr userDrawn="1"/>
        </p:nvSpPr>
        <p:spPr bwMode="hidden">
          <a:xfrm>
            <a:off x="3054096" y="-2"/>
            <a:ext cx="6089904" cy="685800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 name="Date Placeholder 2"/>
          <p:cNvSpPr>
            <a:spLocks noGrp="1"/>
          </p:cNvSpPr>
          <p:nvPr>
            <p:ph type="dt" sz="half" idx="10"/>
          </p:nvPr>
        </p:nvSpPr>
        <p:spPr bwMode="gray"/>
        <p:txBody>
          <a:bodyPr/>
          <a:lstStyle/>
          <a:p>
            <a:r>
              <a:rPr lang="en-US" smtClean="0">
                <a:solidFill>
                  <a:srgbClr val="000000"/>
                </a:solidFill>
              </a:rPr>
              <a:t>Month 00, 0000</a:t>
            </a:r>
            <a:endParaRPr lang="en-US" dirty="0">
              <a:solidFill>
                <a:srgbClr val="000000"/>
              </a:solidFill>
            </a:endParaRPr>
          </a:p>
        </p:txBody>
      </p:sp>
      <p:sp>
        <p:nvSpPr>
          <p:cNvPr id="5" name="Slide Number Placeholder 4"/>
          <p:cNvSpPr>
            <a:spLocks noGrp="1"/>
          </p:cNvSpPr>
          <p:nvPr>
            <p:ph type="sldNum" sz="quarter" idx="12"/>
          </p:nvPr>
        </p:nvSpPr>
        <p:spPr bwMode="gray"/>
        <p:txBody>
          <a:bodyPr/>
          <a:lstStyle/>
          <a:p>
            <a:fld id="{E12D0507-9F86-7A45-BE8E-43760B9F92AA}" type="slidenum">
              <a:rPr lang="en-US" smtClean="0">
                <a:solidFill>
                  <a:srgbClr val="000000"/>
                </a:solidFill>
              </a:rPr>
              <a:pPr/>
              <a:t>‹#›</a:t>
            </a:fld>
            <a:endParaRPr lang="en-US" dirty="0">
              <a:solidFill>
                <a:srgbClr val="000000"/>
              </a:solidFill>
            </a:endParaRPr>
          </a:p>
        </p:txBody>
      </p:sp>
      <p:sp>
        <p:nvSpPr>
          <p:cNvPr id="9" name="Text Placeholder 21"/>
          <p:cNvSpPr>
            <a:spLocks noGrp="1"/>
          </p:cNvSpPr>
          <p:nvPr>
            <p:ph type="body" sz="quarter" idx="16"/>
          </p:nvPr>
        </p:nvSpPr>
        <p:spPr bwMode="gray">
          <a:xfrm>
            <a:off x="457200" y="423004"/>
            <a:ext cx="2130552" cy="5746021"/>
          </a:xfrm>
        </p:spPr>
        <p:txBody>
          <a:bodyPr/>
          <a:lstStyle>
            <a:lvl1pPr>
              <a:lnSpc>
                <a:spcPct val="90000"/>
              </a:lnSpc>
              <a:spcBef>
                <a:spcPts val="900"/>
              </a:spcBef>
              <a:defRPr sz="2600">
                <a:solidFill>
                  <a:schemeClr val="accent1"/>
                </a:solidFill>
                <a:latin typeface="+mj-lt"/>
              </a:defRPr>
            </a:lvl1pPr>
            <a:lvl2pPr>
              <a:spcBef>
                <a:spcPts val="900"/>
              </a:spcBef>
              <a:defRPr>
                <a:solidFill>
                  <a:schemeClr val="tx1"/>
                </a:solidFill>
              </a:defRPr>
            </a:lvl2pPr>
            <a:lvl3pPr>
              <a:spcBef>
                <a:spcPts val="600"/>
              </a:spcBef>
              <a:defRPr>
                <a:solidFill>
                  <a:schemeClr val="tx1"/>
                </a:solidFill>
              </a:defRPr>
            </a:lvl3pPr>
            <a:lvl4pPr>
              <a:spcBef>
                <a:spcPts val="600"/>
              </a:spcBef>
              <a:defRPr>
                <a:solidFill>
                  <a:schemeClr val="tx1"/>
                </a:solidFill>
              </a:defRPr>
            </a:lvl4pPr>
            <a:lvl5pPr>
              <a:spcBef>
                <a:spcPts val="600"/>
              </a:spcBef>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7"/>
          </p:nvPr>
        </p:nvSpPr>
        <p:spPr>
          <a:xfrm>
            <a:off x="3511296" y="457199"/>
            <a:ext cx="5175504" cy="57118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8"/>
          </p:nvPr>
        </p:nvSpPr>
        <p:spPr>
          <a:xfrm>
            <a:off x="3502152" y="6419088"/>
            <a:ext cx="4041648" cy="228600"/>
          </a:xfrm>
        </p:spPr>
        <p:txBody>
          <a:bodyPr/>
          <a:lstStyle/>
          <a:p>
            <a:r>
              <a:rPr lang="en-US" dirty="0"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Tree>
    <p:extLst>
      <p:ext uri="{BB962C8B-B14F-4D97-AF65-F5344CB8AC3E}">
        <p14:creationId xmlns="" xmlns:p14="http://schemas.microsoft.com/office/powerpoint/2010/main" val="16642034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Statement &amp; Chart">
    <p:bg>
      <p:bgPr>
        <a:solidFill>
          <a:schemeClr val="accent2"/>
        </a:solidFill>
        <a:effectLst/>
      </p:bgPr>
    </p:bg>
    <p:spTree>
      <p:nvGrpSpPr>
        <p:cNvPr id="1" name=""/>
        <p:cNvGrpSpPr/>
        <p:nvPr/>
      </p:nvGrpSpPr>
      <p:grpSpPr>
        <a:xfrm>
          <a:off x="0" y="0"/>
          <a:ext cx="0" cy="0"/>
          <a:chOff x="0" y="0"/>
          <a:chExt cx="0" cy="0"/>
        </a:xfrm>
      </p:grpSpPr>
      <p:sp>
        <p:nvSpPr>
          <p:cNvPr id="8" name="Rectangle 7"/>
          <p:cNvSpPr/>
          <p:nvPr userDrawn="1"/>
        </p:nvSpPr>
        <p:spPr bwMode="hidden">
          <a:xfrm>
            <a:off x="3054096" y="-2"/>
            <a:ext cx="6089904" cy="685800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 name="Date Placeholder 2"/>
          <p:cNvSpPr>
            <a:spLocks noGrp="1"/>
          </p:cNvSpPr>
          <p:nvPr>
            <p:ph type="dt" sz="half" idx="10"/>
          </p:nvPr>
        </p:nvSpPr>
        <p:spPr bwMode="gray"/>
        <p:txBody>
          <a:bodyPr/>
          <a:lstStyle/>
          <a:p>
            <a:r>
              <a:rPr lang="en-US" smtClean="0">
                <a:solidFill>
                  <a:srgbClr val="000000"/>
                </a:solidFill>
              </a:rPr>
              <a:t>Month 00, 0000</a:t>
            </a:r>
            <a:endParaRPr lang="en-US" dirty="0">
              <a:solidFill>
                <a:srgbClr val="000000"/>
              </a:solidFill>
            </a:endParaRPr>
          </a:p>
        </p:txBody>
      </p:sp>
      <p:sp>
        <p:nvSpPr>
          <p:cNvPr id="5" name="Slide Number Placeholder 4"/>
          <p:cNvSpPr>
            <a:spLocks noGrp="1"/>
          </p:cNvSpPr>
          <p:nvPr>
            <p:ph type="sldNum" sz="quarter" idx="12"/>
          </p:nvPr>
        </p:nvSpPr>
        <p:spPr bwMode="gray"/>
        <p:txBody>
          <a:bodyPr/>
          <a:lstStyle/>
          <a:p>
            <a:fld id="{E12D0507-9F86-7A45-BE8E-43760B9F92AA}" type="slidenum">
              <a:rPr lang="en-US" smtClean="0">
                <a:solidFill>
                  <a:srgbClr val="000000"/>
                </a:solidFill>
              </a:rPr>
              <a:pPr/>
              <a:t>‹#›</a:t>
            </a:fld>
            <a:endParaRPr lang="en-US" dirty="0">
              <a:solidFill>
                <a:srgbClr val="000000"/>
              </a:solidFill>
            </a:endParaRPr>
          </a:p>
        </p:txBody>
      </p:sp>
      <p:sp>
        <p:nvSpPr>
          <p:cNvPr id="9" name="Text Placeholder 21"/>
          <p:cNvSpPr>
            <a:spLocks noGrp="1"/>
          </p:cNvSpPr>
          <p:nvPr>
            <p:ph type="body" sz="quarter" idx="16"/>
          </p:nvPr>
        </p:nvSpPr>
        <p:spPr bwMode="gray">
          <a:xfrm>
            <a:off x="457200" y="423004"/>
            <a:ext cx="2130552" cy="5746021"/>
          </a:xfrm>
        </p:spPr>
        <p:txBody>
          <a:bodyPr/>
          <a:lstStyle>
            <a:lvl1pPr>
              <a:lnSpc>
                <a:spcPct val="90000"/>
              </a:lnSpc>
              <a:spcBef>
                <a:spcPts val="900"/>
              </a:spcBef>
              <a:defRPr sz="2600">
                <a:solidFill>
                  <a:schemeClr val="accent1"/>
                </a:solidFill>
                <a:latin typeface="+mj-lt"/>
              </a:defRPr>
            </a:lvl1pPr>
            <a:lvl2pPr>
              <a:spcBef>
                <a:spcPts val="900"/>
              </a:spcBef>
              <a:defRPr>
                <a:solidFill>
                  <a:schemeClr val="tx1"/>
                </a:solidFill>
              </a:defRPr>
            </a:lvl2pPr>
            <a:lvl3pPr>
              <a:spcBef>
                <a:spcPts val="600"/>
              </a:spcBef>
              <a:defRPr>
                <a:solidFill>
                  <a:schemeClr val="tx1"/>
                </a:solidFill>
              </a:defRPr>
            </a:lvl3pPr>
            <a:lvl4pPr>
              <a:spcBef>
                <a:spcPts val="600"/>
              </a:spcBef>
              <a:defRPr>
                <a:solidFill>
                  <a:schemeClr val="tx1"/>
                </a:solidFill>
              </a:defRPr>
            </a:lvl4pPr>
            <a:lvl5pPr>
              <a:spcBef>
                <a:spcPts val="600"/>
              </a:spcBef>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hart Placeholder 6"/>
          <p:cNvSpPr>
            <a:spLocks noGrp="1"/>
          </p:cNvSpPr>
          <p:nvPr>
            <p:ph type="chart" sz="quarter" idx="18" hasCustomPrompt="1"/>
          </p:nvPr>
        </p:nvSpPr>
        <p:spPr>
          <a:xfrm>
            <a:off x="3511550" y="457200"/>
            <a:ext cx="5175250" cy="5711824"/>
          </a:xfrm>
        </p:spPr>
        <p:txBody>
          <a:bodyPr anchor="ctr" anchorCtr="0">
            <a:normAutofit/>
          </a:bodyPr>
          <a:lstStyle>
            <a:lvl1pPr algn="ctr">
              <a:defRPr sz="1200" b="0"/>
            </a:lvl1pPr>
          </a:lstStyle>
          <a:p>
            <a:r>
              <a:rPr lang="en-US" dirty="0" smtClean="0"/>
              <a:t>Click icon to add chart.</a:t>
            </a:r>
            <a:endParaRPr lang="en-US" dirty="0"/>
          </a:p>
        </p:txBody>
      </p:sp>
      <p:sp>
        <p:nvSpPr>
          <p:cNvPr id="2" name="Footer Placeholder 1"/>
          <p:cNvSpPr>
            <a:spLocks noGrp="1"/>
          </p:cNvSpPr>
          <p:nvPr>
            <p:ph type="ftr" sz="quarter" idx="19"/>
          </p:nvPr>
        </p:nvSpPr>
        <p:spPr>
          <a:xfrm>
            <a:off x="3502152" y="6419088"/>
            <a:ext cx="4041648" cy="228600"/>
          </a:xfrm>
        </p:spPr>
        <p:txBody>
          <a:bodyPr/>
          <a:lstStyle/>
          <a:p>
            <a:r>
              <a:rPr lang="en-US" dirty="0"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Tree>
    <p:extLst>
      <p:ext uri="{BB962C8B-B14F-4D97-AF65-F5344CB8AC3E}">
        <p14:creationId xmlns="" xmlns:p14="http://schemas.microsoft.com/office/powerpoint/2010/main" val="44891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Statement">
    <p:spTree>
      <p:nvGrpSpPr>
        <p:cNvPr id="1" name=""/>
        <p:cNvGrpSpPr/>
        <p:nvPr/>
      </p:nvGrpSpPr>
      <p:grpSpPr>
        <a:xfrm>
          <a:off x="0" y="0"/>
          <a:ext cx="0" cy="0"/>
          <a:chOff x="0" y="0"/>
          <a:chExt cx="0" cy="0"/>
        </a:xfrm>
      </p:grpSpPr>
      <p:sp>
        <p:nvSpPr>
          <p:cNvPr id="13" name="Rectangle 12"/>
          <p:cNvSpPr/>
          <p:nvPr userDrawn="1"/>
        </p:nvSpPr>
        <p:spPr bwMode="gray">
          <a:xfrm>
            <a:off x="6089904" y="-2"/>
            <a:ext cx="3054096" cy="6858002"/>
          </a:xfrm>
          <a:prstGeom prst="rect">
            <a:avLst/>
          </a:prstGeom>
          <a:solidFill>
            <a:srgbClr val="E8F6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userDrawn="1"/>
        </p:nvSpPr>
        <p:spPr bwMode="gray">
          <a:xfrm>
            <a:off x="3054096" y="-2"/>
            <a:ext cx="3035808" cy="685800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 name="Date Placeholder 2"/>
          <p:cNvSpPr>
            <a:spLocks noGrp="1"/>
          </p:cNvSpPr>
          <p:nvPr>
            <p:ph type="dt" sz="half" idx="10"/>
          </p:nvPr>
        </p:nvSpPr>
        <p:spPr bwMode="gray"/>
        <p:txBody>
          <a:bodyPr/>
          <a:lstStyle/>
          <a:p>
            <a:r>
              <a:rPr lang="en-US" smtClean="0">
                <a:solidFill>
                  <a:srgbClr val="000000"/>
                </a:solidFill>
              </a:rPr>
              <a:t>Month 00, 0000</a:t>
            </a:r>
            <a:endParaRPr lang="en-US" dirty="0">
              <a:solidFill>
                <a:srgbClr val="000000"/>
              </a:solidFill>
            </a:endParaRPr>
          </a:p>
        </p:txBody>
      </p:sp>
      <p:sp>
        <p:nvSpPr>
          <p:cNvPr id="5" name="Slide Number Placeholder 4"/>
          <p:cNvSpPr>
            <a:spLocks noGrp="1"/>
          </p:cNvSpPr>
          <p:nvPr>
            <p:ph type="sldNum" sz="quarter" idx="12"/>
          </p:nvPr>
        </p:nvSpPr>
        <p:spPr bwMode="gray"/>
        <p:txBody>
          <a:bodyPr/>
          <a:lstStyle/>
          <a:p>
            <a:fld id="{E12D0507-9F86-7A45-BE8E-43760B9F92AA}" type="slidenum">
              <a:rPr lang="en-US" smtClean="0">
                <a:solidFill>
                  <a:srgbClr val="000000"/>
                </a:solidFill>
              </a:rPr>
              <a:pPr/>
              <a:t>‹#›</a:t>
            </a:fld>
            <a:endParaRPr lang="en-US" dirty="0">
              <a:solidFill>
                <a:srgbClr val="000000"/>
              </a:solidFill>
            </a:endParaRPr>
          </a:p>
        </p:txBody>
      </p:sp>
      <p:sp>
        <p:nvSpPr>
          <p:cNvPr id="12" name="Text Placeholder 21"/>
          <p:cNvSpPr>
            <a:spLocks noGrp="1"/>
          </p:cNvSpPr>
          <p:nvPr>
            <p:ph type="body" sz="quarter" idx="16"/>
          </p:nvPr>
        </p:nvSpPr>
        <p:spPr bwMode="gray">
          <a:xfrm>
            <a:off x="457200" y="423004"/>
            <a:ext cx="2130552" cy="5746021"/>
          </a:xfrm>
        </p:spPr>
        <p:txBody>
          <a:bodyPr/>
          <a:lstStyle>
            <a:lvl1pPr>
              <a:lnSpc>
                <a:spcPct val="90000"/>
              </a:lnSpc>
              <a:spcBef>
                <a:spcPts val="900"/>
              </a:spcBef>
              <a:defRPr sz="2600">
                <a:solidFill>
                  <a:schemeClr val="accent1"/>
                </a:solidFill>
                <a:latin typeface="+mj-lt"/>
              </a:defRPr>
            </a:lvl1pPr>
            <a:lvl2pPr>
              <a:spcBef>
                <a:spcPts val="900"/>
              </a:spcBef>
              <a:defRPr>
                <a:solidFill>
                  <a:schemeClr val="tx1"/>
                </a:solidFill>
              </a:defRPr>
            </a:lvl2pPr>
            <a:lvl3pPr>
              <a:spcBef>
                <a:spcPts val="600"/>
              </a:spcBef>
              <a:defRPr>
                <a:solidFill>
                  <a:schemeClr val="tx1"/>
                </a:solidFill>
              </a:defRPr>
            </a:lvl3pPr>
            <a:lvl4pPr>
              <a:spcBef>
                <a:spcPts val="600"/>
              </a:spcBef>
              <a:defRPr>
                <a:solidFill>
                  <a:schemeClr val="tx1"/>
                </a:solidFill>
              </a:defRPr>
            </a:lvl4pPr>
            <a:lvl5pPr>
              <a:spcBef>
                <a:spcPts val="600"/>
              </a:spcBef>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21"/>
          <p:cNvSpPr>
            <a:spLocks noGrp="1"/>
          </p:cNvSpPr>
          <p:nvPr>
            <p:ph type="body" sz="quarter" idx="17"/>
          </p:nvPr>
        </p:nvSpPr>
        <p:spPr bwMode="gray">
          <a:xfrm>
            <a:off x="3511296" y="423004"/>
            <a:ext cx="2130552" cy="5746021"/>
          </a:xfrm>
        </p:spPr>
        <p:txBody>
          <a:bodyPr/>
          <a:lstStyle>
            <a:lvl1pPr>
              <a:lnSpc>
                <a:spcPct val="90000"/>
              </a:lnSpc>
              <a:spcBef>
                <a:spcPts val="900"/>
              </a:spcBef>
              <a:defRPr sz="2600">
                <a:solidFill>
                  <a:schemeClr val="accent1"/>
                </a:solidFill>
                <a:latin typeface="+mj-lt"/>
              </a:defRPr>
            </a:lvl1pPr>
            <a:lvl2pPr>
              <a:spcBef>
                <a:spcPts val="900"/>
              </a:spcBef>
              <a:defRPr>
                <a:solidFill>
                  <a:schemeClr val="tx1"/>
                </a:solidFill>
              </a:defRPr>
            </a:lvl2pPr>
            <a:lvl3pPr>
              <a:spcBef>
                <a:spcPts val="600"/>
              </a:spcBef>
              <a:defRPr>
                <a:solidFill>
                  <a:schemeClr val="tx1"/>
                </a:solidFill>
              </a:defRPr>
            </a:lvl3pPr>
            <a:lvl4pPr>
              <a:spcBef>
                <a:spcPts val="600"/>
              </a:spcBef>
              <a:defRPr>
                <a:solidFill>
                  <a:schemeClr val="tx1"/>
                </a:solidFill>
              </a:defRPr>
            </a:lvl4pPr>
            <a:lvl5pPr>
              <a:spcBef>
                <a:spcPts val="600"/>
              </a:spcBef>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21"/>
          <p:cNvSpPr>
            <a:spLocks noGrp="1"/>
          </p:cNvSpPr>
          <p:nvPr>
            <p:ph type="body" sz="quarter" idx="18"/>
          </p:nvPr>
        </p:nvSpPr>
        <p:spPr bwMode="gray">
          <a:xfrm>
            <a:off x="6556248" y="423004"/>
            <a:ext cx="2130552" cy="5746021"/>
          </a:xfrm>
        </p:spPr>
        <p:txBody>
          <a:bodyPr/>
          <a:lstStyle>
            <a:lvl1pPr>
              <a:lnSpc>
                <a:spcPct val="90000"/>
              </a:lnSpc>
              <a:spcBef>
                <a:spcPts val="900"/>
              </a:spcBef>
              <a:defRPr sz="2600">
                <a:solidFill>
                  <a:schemeClr val="accent1"/>
                </a:solidFill>
                <a:latin typeface="+mj-lt"/>
              </a:defRPr>
            </a:lvl1pPr>
            <a:lvl2pPr>
              <a:spcBef>
                <a:spcPts val="900"/>
              </a:spcBef>
              <a:defRPr>
                <a:solidFill>
                  <a:schemeClr val="tx1"/>
                </a:solidFill>
              </a:defRPr>
            </a:lvl2pPr>
            <a:lvl3pPr>
              <a:spcBef>
                <a:spcPts val="600"/>
              </a:spcBef>
              <a:defRPr>
                <a:solidFill>
                  <a:schemeClr val="tx1"/>
                </a:solidFill>
              </a:defRPr>
            </a:lvl3pPr>
            <a:lvl4pPr>
              <a:spcBef>
                <a:spcPts val="600"/>
              </a:spcBef>
              <a:defRPr>
                <a:solidFill>
                  <a:schemeClr val="tx1"/>
                </a:solidFill>
              </a:defRPr>
            </a:lvl4pPr>
            <a:lvl5pPr>
              <a:spcBef>
                <a:spcPts val="600"/>
              </a:spcBef>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9"/>
          </p:nvPr>
        </p:nvSpPr>
        <p:spPr>
          <a:xfrm>
            <a:off x="3502152" y="6419088"/>
            <a:ext cx="4041648" cy="228600"/>
          </a:xfrm>
        </p:spPr>
        <p:txBody>
          <a:bodyPr/>
          <a:lstStyle/>
          <a:p>
            <a:r>
              <a:rPr lang="en-US" dirty="0"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Tree>
    <p:extLst>
      <p:ext uri="{BB962C8B-B14F-4D97-AF65-F5344CB8AC3E}">
        <p14:creationId xmlns="" xmlns:p14="http://schemas.microsoft.com/office/powerpoint/2010/main" val="26209812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x Statement">
    <p:bg>
      <p:bgPr>
        <a:solidFill>
          <a:schemeClr val="accent2"/>
        </a:solidFill>
        <a:effectLst/>
      </p:bgPr>
    </p:bg>
    <p:spTree>
      <p:nvGrpSpPr>
        <p:cNvPr id="1" name=""/>
        <p:cNvGrpSpPr/>
        <p:nvPr/>
      </p:nvGrpSpPr>
      <p:grpSpPr>
        <a:xfrm>
          <a:off x="0" y="0"/>
          <a:ext cx="0" cy="0"/>
          <a:chOff x="0" y="0"/>
          <a:chExt cx="0" cy="0"/>
        </a:xfrm>
      </p:grpSpPr>
      <p:sp>
        <p:nvSpPr>
          <p:cNvPr id="14" name="Rectangle 13"/>
          <p:cNvSpPr/>
          <p:nvPr userDrawn="1"/>
        </p:nvSpPr>
        <p:spPr bwMode="gray">
          <a:xfrm>
            <a:off x="3054097" y="3419856"/>
            <a:ext cx="3035807" cy="3438144"/>
          </a:xfrm>
          <a:prstGeom prst="rect">
            <a:avLst/>
          </a:prstGeom>
          <a:solidFill>
            <a:srgbClr val="E9F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1" name="Rectangle 20"/>
          <p:cNvSpPr/>
          <p:nvPr userDrawn="1"/>
        </p:nvSpPr>
        <p:spPr bwMode="gray">
          <a:xfrm>
            <a:off x="0" y="0"/>
            <a:ext cx="3054096" cy="3419856"/>
          </a:xfrm>
          <a:prstGeom prst="rect">
            <a:avLst/>
          </a:prstGeom>
          <a:solidFill>
            <a:srgbClr val="FEFF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5" name="Rectangle 24"/>
          <p:cNvSpPr/>
          <p:nvPr userDrawn="1"/>
        </p:nvSpPr>
        <p:spPr bwMode="gray">
          <a:xfrm>
            <a:off x="6089904" y="0"/>
            <a:ext cx="3054096" cy="3419856"/>
          </a:xfrm>
          <a:prstGeom prst="rect">
            <a:avLst/>
          </a:prstGeom>
          <a:solidFill>
            <a:srgbClr val="FEFF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Text Placeholder 14"/>
          <p:cNvSpPr>
            <a:spLocks noGrp="1"/>
          </p:cNvSpPr>
          <p:nvPr>
            <p:ph type="body" sz="quarter" idx="10"/>
          </p:nvPr>
        </p:nvSpPr>
        <p:spPr bwMode="gray">
          <a:xfrm>
            <a:off x="457200" y="429768"/>
            <a:ext cx="2130552" cy="2286000"/>
          </a:xfrm>
        </p:spPr>
        <p:txBody>
          <a:bodyPr>
            <a:normAutofit/>
          </a:bodyPr>
          <a:lstStyle>
            <a:lvl1pPr>
              <a:lnSpc>
                <a:spcPct val="90000"/>
              </a:lnSpc>
              <a:spcBef>
                <a:spcPts val="0"/>
              </a:spcBef>
              <a:defRPr sz="2000" b="1">
                <a:solidFill>
                  <a:schemeClr val="accent1"/>
                </a:solidFill>
                <a:latin typeface="+mj-lt"/>
              </a:defRPr>
            </a:lvl1pPr>
          </a:lstStyle>
          <a:p>
            <a:pPr lvl="0"/>
            <a:r>
              <a:rPr lang="en-US" dirty="0" smtClean="0"/>
              <a:t>Click to edit Master text styles</a:t>
            </a:r>
          </a:p>
        </p:txBody>
      </p:sp>
      <p:sp>
        <p:nvSpPr>
          <p:cNvPr id="16" name="Text Placeholder 14"/>
          <p:cNvSpPr>
            <a:spLocks noGrp="1"/>
          </p:cNvSpPr>
          <p:nvPr>
            <p:ph type="body" sz="quarter" idx="11"/>
          </p:nvPr>
        </p:nvSpPr>
        <p:spPr bwMode="gray">
          <a:xfrm>
            <a:off x="3502152" y="429768"/>
            <a:ext cx="2130552" cy="2286000"/>
          </a:xfrm>
        </p:spPr>
        <p:txBody>
          <a:bodyPr>
            <a:normAutofit/>
          </a:bodyPr>
          <a:lstStyle>
            <a:lvl1pPr>
              <a:lnSpc>
                <a:spcPct val="90000"/>
              </a:lnSpc>
              <a:spcBef>
                <a:spcPts val="0"/>
              </a:spcBef>
              <a:defRPr sz="2000" b="1">
                <a:solidFill>
                  <a:schemeClr val="accent1"/>
                </a:solidFill>
                <a:latin typeface="+mj-lt"/>
              </a:defRPr>
            </a:lvl1pPr>
          </a:lstStyle>
          <a:p>
            <a:pPr lvl="0"/>
            <a:r>
              <a:rPr lang="en-US" smtClean="0"/>
              <a:t>Click to edit Master text styles</a:t>
            </a:r>
          </a:p>
        </p:txBody>
      </p:sp>
      <p:sp>
        <p:nvSpPr>
          <p:cNvPr id="17" name="Text Placeholder 14"/>
          <p:cNvSpPr>
            <a:spLocks noGrp="1"/>
          </p:cNvSpPr>
          <p:nvPr>
            <p:ph type="body" sz="quarter" idx="12"/>
          </p:nvPr>
        </p:nvSpPr>
        <p:spPr bwMode="gray">
          <a:xfrm>
            <a:off x="6556248" y="429768"/>
            <a:ext cx="2130552" cy="2286000"/>
          </a:xfrm>
        </p:spPr>
        <p:txBody>
          <a:bodyPr>
            <a:normAutofit/>
          </a:bodyPr>
          <a:lstStyle>
            <a:lvl1pPr>
              <a:lnSpc>
                <a:spcPct val="90000"/>
              </a:lnSpc>
              <a:spcBef>
                <a:spcPts val="0"/>
              </a:spcBef>
              <a:defRPr sz="2000" b="1">
                <a:solidFill>
                  <a:schemeClr val="accent1"/>
                </a:solidFill>
                <a:latin typeface="+mj-lt"/>
              </a:defRPr>
            </a:lvl1pPr>
          </a:lstStyle>
          <a:p>
            <a:pPr lvl="0"/>
            <a:r>
              <a:rPr lang="en-US" smtClean="0"/>
              <a:t>Click to edit Master text styles</a:t>
            </a:r>
          </a:p>
        </p:txBody>
      </p:sp>
      <p:sp>
        <p:nvSpPr>
          <p:cNvPr id="18" name="Text Placeholder 14"/>
          <p:cNvSpPr>
            <a:spLocks noGrp="1"/>
          </p:cNvSpPr>
          <p:nvPr>
            <p:ph type="body" sz="quarter" idx="13"/>
          </p:nvPr>
        </p:nvSpPr>
        <p:spPr bwMode="gray">
          <a:xfrm>
            <a:off x="457200" y="3851439"/>
            <a:ext cx="2130552" cy="2286000"/>
          </a:xfrm>
        </p:spPr>
        <p:txBody>
          <a:bodyPr>
            <a:normAutofit/>
          </a:bodyPr>
          <a:lstStyle>
            <a:lvl1pPr>
              <a:lnSpc>
                <a:spcPct val="90000"/>
              </a:lnSpc>
              <a:spcBef>
                <a:spcPts val="0"/>
              </a:spcBef>
              <a:defRPr sz="2000" b="1">
                <a:solidFill>
                  <a:schemeClr val="accent1"/>
                </a:solidFill>
                <a:latin typeface="+mj-lt"/>
              </a:defRPr>
            </a:lvl1pPr>
          </a:lstStyle>
          <a:p>
            <a:pPr lvl="0"/>
            <a:r>
              <a:rPr lang="en-US" dirty="0" smtClean="0"/>
              <a:t>Click to edit Master text styles</a:t>
            </a:r>
          </a:p>
        </p:txBody>
      </p:sp>
      <p:sp>
        <p:nvSpPr>
          <p:cNvPr id="19" name="Text Placeholder 14"/>
          <p:cNvSpPr>
            <a:spLocks noGrp="1"/>
          </p:cNvSpPr>
          <p:nvPr>
            <p:ph type="body" sz="quarter" idx="14"/>
          </p:nvPr>
        </p:nvSpPr>
        <p:spPr bwMode="gray">
          <a:xfrm>
            <a:off x="3502152" y="3851439"/>
            <a:ext cx="2130552" cy="2286000"/>
          </a:xfrm>
        </p:spPr>
        <p:txBody>
          <a:bodyPr>
            <a:normAutofit/>
          </a:bodyPr>
          <a:lstStyle>
            <a:lvl1pPr>
              <a:lnSpc>
                <a:spcPct val="90000"/>
              </a:lnSpc>
              <a:spcBef>
                <a:spcPts val="0"/>
              </a:spcBef>
              <a:defRPr sz="2000" b="1">
                <a:solidFill>
                  <a:schemeClr val="accent1"/>
                </a:solidFill>
                <a:latin typeface="+mj-lt"/>
              </a:defRPr>
            </a:lvl1pPr>
          </a:lstStyle>
          <a:p>
            <a:pPr lvl="0"/>
            <a:r>
              <a:rPr lang="en-US" smtClean="0"/>
              <a:t>Click to edit Master text styles</a:t>
            </a:r>
          </a:p>
        </p:txBody>
      </p:sp>
      <p:sp>
        <p:nvSpPr>
          <p:cNvPr id="20" name="Text Placeholder 14"/>
          <p:cNvSpPr>
            <a:spLocks noGrp="1"/>
          </p:cNvSpPr>
          <p:nvPr>
            <p:ph type="body" sz="quarter" idx="15"/>
          </p:nvPr>
        </p:nvSpPr>
        <p:spPr bwMode="gray">
          <a:xfrm>
            <a:off x="6556248" y="3851439"/>
            <a:ext cx="2130552" cy="2286000"/>
          </a:xfrm>
        </p:spPr>
        <p:txBody>
          <a:bodyPr>
            <a:normAutofit/>
          </a:bodyPr>
          <a:lstStyle>
            <a:lvl1pPr>
              <a:lnSpc>
                <a:spcPct val="90000"/>
              </a:lnSpc>
              <a:spcBef>
                <a:spcPts val="0"/>
              </a:spcBef>
              <a:defRPr sz="2000" b="1">
                <a:solidFill>
                  <a:schemeClr val="accent1"/>
                </a:solidFill>
                <a:latin typeface="+mj-lt"/>
              </a:defRPr>
            </a:lvl1pPr>
          </a:lstStyle>
          <a:p>
            <a:pPr lvl="0"/>
            <a:r>
              <a:rPr lang="en-US" smtClean="0"/>
              <a:t>Click to edit Master text styles</a:t>
            </a:r>
          </a:p>
        </p:txBody>
      </p:sp>
      <p:sp>
        <p:nvSpPr>
          <p:cNvPr id="3" name="Date Placeholder 2"/>
          <p:cNvSpPr>
            <a:spLocks noGrp="1"/>
          </p:cNvSpPr>
          <p:nvPr>
            <p:ph type="dt" sz="half" idx="16"/>
          </p:nvPr>
        </p:nvSpPr>
        <p:spPr/>
        <p:txBody>
          <a:bodyPr/>
          <a:lstStyle/>
          <a:p>
            <a:r>
              <a:rPr lang="en-US" smtClean="0">
                <a:solidFill>
                  <a:srgbClr val="000000"/>
                </a:solidFill>
              </a:rPr>
              <a:t>Month 00, 0000</a:t>
            </a:r>
            <a:endParaRPr lang="en-US" dirty="0">
              <a:solidFill>
                <a:srgbClr val="000000"/>
              </a:solidFill>
            </a:endParaRPr>
          </a:p>
        </p:txBody>
      </p:sp>
      <p:sp>
        <p:nvSpPr>
          <p:cNvPr id="4" name="Footer Placeholder 3"/>
          <p:cNvSpPr>
            <a:spLocks noGrp="1"/>
          </p:cNvSpPr>
          <p:nvPr>
            <p:ph type="ftr" sz="quarter" idx="17"/>
          </p:nvPr>
        </p:nvSpPr>
        <p:spPr>
          <a:xfrm>
            <a:off x="3502152" y="6419088"/>
            <a:ext cx="4041648" cy="228600"/>
          </a:xfrm>
        </p:spPr>
        <p:txBody>
          <a:bodyPr/>
          <a:lstStyle/>
          <a:p>
            <a:r>
              <a:rPr lang="en-US" dirty="0"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
        <p:nvSpPr>
          <p:cNvPr id="5" name="Slide Number Placeholder 4"/>
          <p:cNvSpPr>
            <a:spLocks noGrp="1"/>
          </p:cNvSpPr>
          <p:nvPr>
            <p:ph type="sldNum" sz="quarter" idx="18"/>
          </p:nvPr>
        </p:nvSpPr>
        <p:spPr/>
        <p:txBody>
          <a:bodyPr/>
          <a:lstStyle/>
          <a:p>
            <a:fld id="{E12D0507-9F86-7A45-BE8E-43760B9F92AA}" type="slidenum">
              <a:rPr lang="en-US" smtClean="0">
                <a:solidFill>
                  <a:srgbClr val="000000"/>
                </a:solidFill>
              </a:rPr>
              <a:pPr/>
              <a:t>‹#›</a:t>
            </a:fld>
            <a:endParaRPr lang="en-US" dirty="0">
              <a:solidFill>
                <a:srgbClr val="000000"/>
              </a:solidFill>
            </a:endParaRPr>
          </a:p>
        </p:txBody>
      </p:sp>
    </p:spTree>
    <p:extLst>
      <p:ext uri="{BB962C8B-B14F-4D97-AF65-F5344CB8AC3E}">
        <p14:creationId xmlns="" xmlns:p14="http://schemas.microsoft.com/office/powerpoint/2010/main" val="331125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mp; One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r>
              <a:rPr lang="en-US" smtClean="0">
                <a:solidFill>
                  <a:srgbClr val="000000"/>
                </a:solidFill>
              </a:rPr>
              <a:t>Month 00, 0000</a:t>
            </a:r>
            <a:endParaRPr lang="en-US" dirty="0">
              <a:solidFill>
                <a:srgbClr val="000000"/>
              </a:solidFill>
            </a:endParaRPr>
          </a:p>
        </p:txBody>
      </p:sp>
      <p:sp>
        <p:nvSpPr>
          <p:cNvPr id="5" name="Slide Number Placeholder 4"/>
          <p:cNvSpPr>
            <a:spLocks noGrp="1"/>
          </p:cNvSpPr>
          <p:nvPr>
            <p:ph type="sldNum" sz="quarter" idx="12"/>
          </p:nvPr>
        </p:nvSpPr>
        <p:spPr bwMode="gray"/>
        <p:txBody>
          <a:bodyPr/>
          <a:lstStyle/>
          <a:p>
            <a:fld id="{E12D0507-9F86-7A45-BE8E-43760B9F92AA}" type="slidenum">
              <a:rPr lang="en-US" smtClean="0">
                <a:solidFill>
                  <a:srgbClr val="000000"/>
                </a:solidFill>
              </a:rPr>
              <a:pPr/>
              <a:t>‹#›</a:t>
            </a:fld>
            <a:endParaRPr lang="en-US" dirty="0">
              <a:solidFill>
                <a:srgbClr val="000000"/>
              </a:solidFill>
            </a:endParaRPr>
          </a:p>
        </p:txBody>
      </p:sp>
      <p:sp>
        <p:nvSpPr>
          <p:cNvPr id="10" name="Content Placeholder 2"/>
          <p:cNvSpPr>
            <a:spLocks noGrp="1"/>
          </p:cNvSpPr>
          <p:nvPr>
            <p:ph idx="1"/>
          </p:nvPr>
        </p:nvSpPr>
        <p:spPr bwMode="gray">
          <a:xfrm>
            <a:off x="457200" y="423005"/>
            <a:ext cx="2130552" cy="5746020"/>
          </a:xfrm>
        </p:spPr>
        <p:txBody>
          <a:bodyPr/>
          <a:lstStyle>
            <a:lvl1pPr>
              <a:lnSpc>
                <a:spcPct val="90000"/>
              </a:lnSpc>
              <a:spcBef>
                <a:spcPts val="900"/>
              </a:spcBef>
              <a:defRPr sz="2600">
                <a:solidFill>
                  <a:schemeClr val="accent1"/>
                </a:solidFill>
                <a:latin typeface="+mj-lt"/>
              </a:defRPr>
            </a:lvl1pPr>
            <a:lvl2pPr>
              <a:spcBef>
                <a:spcPts val="900"/>
              </a:spcBef>
              <a:defRPr b="1"/>
            </a:lvl2pPr>
            <a:lvl3pPr marL="0" indent="0">
              <a:spcBef>
                <a:spcPts val="900"/>
              </a:spcBef>
              <a:buFontTx/>
              <a:buNone/>
              <a:defRPr/>
            </a:lvl3pPr>
            <a:lvl4pPr marL="230188" indent="-230188">
              <a:spcBef>
                <a:spcPts val="600"/>
              </a:spcBef>
              <a:buFont typeface="Arial"/>
              <a:buChar char="•"/>
              <a:defRPr/>
            </a:lvl4pPr>
            <a:lvl5pPr marL="460375" indent="-230188">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8"/>
          <p:cNvSpPr>
            <a:spLocks noGrp="1"/>
          </p:cNvSpPr>
          <p:nvPr>
            <p:ph type="pic" sz="quarter" idx="21" hasCustomPrompt="1"/>
          </p:nvPr>
        </p:nvSpPr>
        <p:spPr bwMode="gray">
          <a:xfrm>
            <a:off x="3369564" y="1371600"/>
            <a:ext cx="5317236" cy="3190342"/>
          </a:xfrm>
          <a:noFill/>
        </p:spPr>
        <p:txBody>
          <a:bodyPr anchor="ctr" anchorCtr="0">
            <a:normAutofit/>
          </a:bodyPr>
          <a:lstStyle>
            <a:lvl1pPr algn="ctr">
              <a:spcBef>
                <a:spcPts val="0"/>
              </a:spcBef>
              <a:defRPr sz="1200" b="0"/>
            </a:lvl1pPr>
          </a:lstStyle>
          <a:p>
            <a:r>
              <a:rPr lang="en-US" dirty="0" smtClean="0"/>
              <a:t>Click icon to add picture. </a:t>
            </a:r>
            <a:br>
              <a:rPr lang="en-US" dirty="0" smtClean="0"/>
            </a:br>
            <a:r>
              <a:rPr lang="en-US" dirty="0" smtClean="0"/>
              <a:t>Placeholder is 5:3 proportion.</a:t>
            </a:r>
            <a:endParaRPr lang="en-US" dirty="0"/>
          </a:p>
        </p:txBody>
      </p:sp>
      <p:sp>
        <p:nvSpPr>
          <p:cNvPr id="11" name="Text Placeholder 9"/>
          <p:cNvSpPr>
            <a:spLocks noGrp="1"/>
          </p:cNvSpPr>
          <p:nvPr>
            <p:ph type="body" sz="quarter" idx="27" hasCustomPrompt="1"/>
          </p:nvPr>
        </p:nvSpPr>
        <p:spPr>
          <a:xfrm>
            <a:off x="3369564" y="4663440"/>
            <a:ext cx="5317236" cy="365760"/>
          </a:xfrm>
        </p:spPr>
        <p:txBody>
          <a:bodyPr>
            <a:noAutofit/>
          </a:bodyPr>
          <a:lstStyle>
            <a:lvl1pPr>
              <a:spcBef>
                <a:spcPts val="0"/>
              </a:spcBef>
              <a:defRPr sz="900" b="0">
                <a:solidFill>
                  <a:schemeClr val="tx2"/>
                </a:solidFill>
              </a:defRPr>
            </a:lvl1pPr>
            <a:lvl2pPr>
              <a:spcBef>
                <a:spcPts val="0"/>
              </a:spcBef>
              <a:defRPr sz="1200"/>
            </a:lvl2pPr>
            <a:lvl3pPr marL="115888" indent="-115888">
              <a:spcBef>
                <a:spcPts val="0"/>
              </a:spcBef>
              <a:defRPr sz="1200"/>
            </a:lvl3pPr>
            <a:lvl4pPr marL="230188" indent="-114300">
              <a:spcBef>
                <a:spcPts val="0"/>
              </a:spcBef>
              <a:defRPr sz="1200"/>
            </a:lvl4pPr>
            <a:lvl5pPr marL="339725" indent="-109538">
              <a:spcBef>
                <a:spcPts val="0"/>
              </a:spcBef>
              <a:defRPr sz="1200"/>
            </a:lvl5pPr>
          </a:lstStyle>
          <a:p>
            <a:pPr lvl="0"/>
            <a:r>
              <a:rPr lang="en-US" dirty="0" smtClean="0"/>
              <a:t>Optional caption goes here.</a:t>
            </a:r>
            <a:endParaRPr lang="en-US" dirty="0"/>
          </a:p>
        </p:txBody>
      </p:sp>
      <p:sp>
        <p:nvSpPr>
          <p:cNvPr id="2" name="Footer Placeholder 1"/>
          <p:cNvSpPr>
            <a:spLocks noGrp="1"/>
          </p:cNvSpPr>
          <p:nvPr>
            <p:ph type="ftr" sz="quarter" idx="28"/>
          </p:nvPr>
        </p:nvSpPr>
        <p:spPr/>
        <p:txBody>
          <a:bodyPr/>
          <a:lstStyle/>
          <a:p>
            <a:r>
              <a:rPr lang="en-US"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Tree>
    <p:extLst>
      <p:ext uri="{BB962C8B-B14F-4D97-AF65-F5344CB8AC3E}">
        <p14:creationId xmlns="" xmlns:p14="http://schemas.microsoft.com/office/powerpoint/2010/main" val="3399122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mp; Two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r>
              <a:rPr lang="en-US" smtClean="0">
                <a:solidFill>
                  <a:srgbClr val="000000"/>
                </a:solidFill>
              </a:rPr>
              <a:t>Month 00, 0000</a:t>
            </a:r>
            <a:endParaRPr lang="en-US" dirty="0">
              <a:solidFill>
                <a:srgbClr val="000000"/>
              </a:solidFill>
            </a:endParaRPr>
          </a:p>
        </p:txBody>
      </p:sp>
      <p:sp>
        <p:nvSpPr>
          <p:cNvPr id="5" name="Slide Number Placeholder 4"/>
          <p:cNvSpPr>
            <a:spLocks noGrp="1"/>
          </p:cNvSpPr>
          <p:nvPr>
            <p:ph type="sldNum" sz="quarter" idx="12"/>
          </p:nvPr>
        </p:nvSpPr>
        <p:spPr bwMode="gray"/>
        <p:txBody>
          <a:bodyPr/>
          <a:lstStyle/>
          <a:p>
            <a:fld id="{E12D0507-9F86-7A45-BE8E-43760B9F92AA}" type="slidenum">
              <a:rPr lang="en-US" smtClean="0">
                <a:solidFill>
                  <a:srgbClr val="000000"/>
                </a:solidFill>
              </a:rPr>
              <a:pPr/>
              <a:t>‹#›</a:t>
            </a:fld>
            <a:endParaRPr lang="en-US" dirty="0">
              <a:solidFill>
                <a:srgbClr val="000000"/>
              </a:solidFill>
            </a:endParaRPr>
          </a:p>
        </p:txBody>
      </p:sp>
      <p:sp>
        <p:nvSpPr>
          <p:cNvPr id="11" name="Picture Placeholder 8"/>
          <p:cNvSpPr>
            <a:spLocks noGrp="1"/>
          </p:cNvSpPr>
          <p:nvPr>
            <p:ph type="pic" sz="quarter" idx="19" hasCustomPrompt="1"/>
          </p:nvPr>
        </p:nvSpPr>
        <p:spPr bwMode="gray">
          <a:xfrm>
            <a:off x="6281928" y="1371600"/>
            <a:ext cx="2404872" cy="3200400"/>
          </a:xfrm>
          <a:noFill/>
        </p:spPr>
        <p:txBody>
          <a:bodyPr anchor="ctr" anchorCtr="0">
            <a:normAutofit/>
          </a:bodyPr>
          <a:lstStyle>
            <a:lvl1pPr marL="0" marR="0" indent="0" algn="ctr" defTabSz="457200" rtl="0" eaLnBrk="1" fontAlgn="auto" latinLnBrk="0" hangingPunct="1">
              <a:lnSpc>
                <a:spcPct val="100000"/>
              </a:lnSpc>
              <a:spcBef>
                <a:spcPts val="0"/>
              </a:spcBef>
              <a:spcAft>
                <a:spcPts val="0"/>
              </a:spcAft>
              <a:buClrTx/>
              <a:buSzTx/>
              <a:buFontTx/>
              <a:buNone/>
              <a:tabLst/>
              <a:defRPr sz="1200" b="0" baseline="0"/>
            </a:lvl1pPr>
          </a:lstStyle>
          <a:p>
            <a:r>
              <a:rPr lang="en-US" dirty="0" smtClean="0"/>
              <a:t>Click icon to add picture. </a:t>
            </a:r>
            <a:br>
              <a:rPr lang="en-US" dirty="0" smtClean="0"/>
            </a:br>
            <a:r>
              <a:rPr lang="en-US" dirty="0" smtClean="0"/>
              <a:t>Placeholder is 3:4 proportion.</a:t>
            </a:r>
          </a:p>
        </p:txBody>
      </p:sp>
      <p:sp>
        <p:nvSpPr>
          <p:cNvPr id="12" name="Picture Placeholder 8"/>
          <p:cNvSpPr>
            <a:spLocks noGrp="1"/>
          </p:cNvSpPr>
          <p:nvPr>
            <p:ph type="pic" sz="quarter" idx="20" hasCustomPrompt="1"/>
          </p:nvPr>
        </p:nvSpPr>
        <p:spPr bwMode="gray">
          <a:xfrm>
            <a:off x="3369564" y="1371600"/>
            <a:ext cx="2404872" cy="3200400"/>
          </a:xfrm>
          <a:noFill/>
        </p:spPr>
        <p:txBody>
          <a:bodyPr anchor="ctr" anchorCtr="0">
            <a:normAutofit/>
          </a:bodyPr>
          <a:lstStyle>
            <a:lvl1pPr algn="ctr">
              <a:spcBef>
                <a:spcPts val="0"/>
              </a:spcBef>
              <a:defRPr sz="1200" b="0" baseline="0"/>
            </a:lvl1pPr>
          </a:lstStyle>
          <a:p>
            <a:r>
              <a:rPr lang="en-US" dirty="0" smtClean="0"/>
              <a:t>Click icon to add picture. </a:t>
            </a:r>
            <a:br>
              <a:rPr lang="en-US" dirty="0" smtClean="0"/>
            </a:br>
            <a:r>
              <a:rPr lang="en-US" dirty="0" smtClean="0"/>
              <a:t>Placeholder is 3:4 proportion.</a:t>
            </a:r>
            <a:endParaRPr lang="en-US" dirty="0"/>
          </a:p>
        </p:txBody>
      </p:sp>
      <p:sp>
        <p:nvSpPr>
          <p:cNvPr id="14" name="Content Placeholder 2"/>
          <p:cNvSpPr>
            <a:spLocks noGrp="1"/>
          </p:cNvSpPr>
          <p:nvPr>
            <p:ph idx="1"/>
          </p:nvPr>
        </p:nvSpPr>
        <p:spPr bwMode="gray">
          <a:xfrm>
            <a:off x="457200" y="423005"/>
            <a:ext cx="2130552" cy="5746019"/>
          </a:xfrm>
        </p:spPr>
        <p:txBody>
          <a:bodyPr/>
          <a:lstStyle>
            <a:lvl1pPr>
              <a:lnSpc>
                <a:spcPct val="90000"/>
              </a:lnSpc>
              <a:spcBef>
                <a:spcPts val="900"/>
              </a:spcBef>
              <a:defRPr sz="2600">
                <a:solidFill>
                  <a:schemeClr val="accent1"/>
                </a:solidFill>
                <a:latin typeface="+mj-lt"/>
              </a:defRPr>
            </a:lvl1pPr>
            <a:lvl2pPr>
              <a:spcBef>
                <a:spcPts val="900"/>
              </a:spcBef>
              <a:defRPr b="1"/>
            </a:lvl2pPr>
            <a:lvl3pPr marL="0" indent="0">
              <a:spcBef>
                <a:spcPts val="900"/>
              </a:spcBef>
              <a:buFontTx/>
              <a:buNone/>
              <a:defRPr/>
            </a:lvl3pPr>
            <a:lvl4pPr marL="230188" indent="-230188">
              <a:spcBef>
                <a:spcPts val="600"/>
              </a:spcBef>
              <a:buFont typeface="Arial"/>
              <a:buChar char="•"/>
              <a:defRPr/>
            </a:lvl4pPr>
            <a:lvl5pPr marL="460375" indent="-230188">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27" hasCustomPrompt="1"/>
          </p:nvPr>
        </p:nvSpPr>
        <p:spPr>
          <a:xfrm>
            <a:off x="3369564" y="4663440"/>
            <a:ext cx="2404872" cy="365760"/>
          </a:xfrm>
        </p:spPr>
        <p:txBody>
          <a:bodyPr>
            <a:noAutofit/>
          </a:bodyPr>
          <a:lstStyle>
            <a:lvl1pPr>
              <a:spcBef>
                <a:spcPts val="0"/>
              </a:spcBef>
              <a:defRPr sz="900" b="0">
                <a:solidFill>
                  <a:schemeClr val="tx2"/>
                </a:solidFill>
              </a:defRPr>
            </a:lvl1pPr>
            <a:lvl2pPr>
              <a:spcBef>
                <a:spcPts val="0"/>
              </a:spcBef>
              <a:defRPr sz="1200"/>
            </a:lvl2pPr>
            <a:lvl3pPr marL="115888" indent="-115888">
              <a:spcBef>
                <a:spcPts val="0"/>
              </a:spcBef>
              <a:defRPr sz="1200"/>
            </a:lvl3pPr>
            <a:lvl4pPr marL="230188" indent="-114300">
              <a:spcBef>
                <a:spcPts val="0"/>
              </a:spcBef>
              <a:defRPr sz="1200"/>
            </a:lvl4pPr>
            <a:lvl5pPr marL="339725" indent="-109538">
              <a:spcBef>
                <a:spcPts val="0"/>
              </a:spcBef>
              <a:defRPr sz="1200"/>
            </a:lvl5pPr>
          </a:lstStyle>
          <a:p>
            <a:pPr lvl="0"/>
            <a:r>
              <a:rPr lang="en-US" dirty="0" smtClean="0"/>
              <a:t>Optional caption goes here.</a:t>
            </a:r>
            <a:endParaRPr lang="en-US" dirty="0"/>
          </a:p>
        </p:txBody>
      </p:sp>
      <p:sp>
        <p:nvSpPr>
          <p:cNvPr id="16" name="Text Placeholder 9"/>
          <p:cNvSpPr>
            <a:spLocks noGrp="1"/>
          </p:cNvSpPr>
          <p:nvPr>
            <p:ph type="body" sz="quarter" idx="28" hasCustomPrompt="1"/>
          </p:nvPr>
        </p:nvSpPr>
        <p:spPr>
          <a:xfrm>
            <a:off x="6281928" y="4663440"/>
            <a:ext cx="2404872" cy="365760"/>
          </a:xfrm>
        </p:spPr>
        <p:txBody>
          <a:bodyPr>
            <a:noAutofit/>
          </a:bodyPr>
          <a:lstStyle>
            <a:lvl1pPr marL="0" marR="0" indent="0" algn="l" defTabSz="457200" rtl="0" eaLnBrk="1" fontAlgn="auto" latinLnBrk="0" hangingPunct="1">
              <a:lnSpc>
                <a:spcPct val="100000"/>
              </a:lnSpc>
              <a:spcBef>
                <a:spcPts val="0"/>
              </a:spcBef>
              <a:spcAft>
                <a:spcPts val="0"/>
              </a:spcAft>
              <a:buClrTx/>
              <a:buSzTx/>
              <a:buFontTx/>
              <a:buNone/>
              <a:tabLst/>
              <a:defRPr sz="900" b="0">
                <a:solidFill>
                  <a:schemeClr val="tx2"/>
                </a:solidFill>
              </a:defRPr>
            </a:lvl1pPr>
            <a:lvl2pPr>
              <a:spcBef>
                <a:spcPts val="0"/>
              </a:spcBef>
              <a:defRPr sz="1200"/>
            </a:lvl2pPr>
            <a:lvl3pPr marL="115888" indent="-115888">
              <a:spcBef>
                <a:spcPts val="0"/>
              </a:spcBef>
              <a:defRPr sz="1200"/>
            </a:lvl3pPr>
            <a:lvl4pPr marL="230188" indent="-114300">
              <a:spcBef>
                <a:spcPts val="0"/>
              </a:spcBef>
              <a:defRPr sz="1200"/>
            </a:lvl4pPr>
            <a:lvl5pPr marL="339725" indent="-109538">
              <a:spcBef>
                <a:spcPts val="0"/>
              </a:spcBef>
              <a:defRPr sz="1200"/>
            </a:lvl5pPr>
          </a:lstStyle>
          <a:p>
            <a:pPr lvl="0"/>
            <a:r>
              <a:rPr lang="en-US" dirty="0" smtClean="0"/>
              <a:t>Optional caption goes here.</a:t>
            </a:r>
            <a:endParaRPr lang="en-US" dirty="0"/>
          </a:p>
        </p:txBody>
      </p:sp>
      <p:sp>
        <p:nvSpPr>
          <p:cNvPr id="2" name="Footer Placeholder 1"/>
          <p:cNvSpPr>
            <a:spLocks noGrp="1"/>
          </p:cNvSpPr>
          <p:nvPr>
            <p:ph type="ftr" sz="quarter" idx="29"/>
          </p:nvPr>
        </p:nvSpPr>
        <p:spPr/>
        <p:txBody>
          <a:bodyPr/>
          <a:lstStyle/>
          <a:p>
            <a:r>
              <a:rPr lang="en-US"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Tree>
    <p:extLst>
      <p:ext uri="{BB962C8B-B14F-4D97-AF65-F5344CB8AC3E}">
        <p14:creationId xmlns="" xmlns:p14="http://schemas.microsoft.com/office/powerpoint/2010/main" val="19180602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r>
              <a:rPr lang="en-US" smtClean="0">
                <a:solidFill>
                  <a:srgbClr val="000000"/>
                </a:solidFill>
              </a:rPr>
              <a:t>Month 00, 0000</a:t>
            </a:r>
            <a:endParaRPr lang="en-US" dirty="0">
              <a:solidFill>
                <a:srgbClr val="000000"/>
              </a:solidFill>
            </a:endParaRPr>
          </a:p>
        </p:txBody>
      </p:sp>
      <p:sp>
        <p:nvSpPr>
          <p:cNvPr id="5" name="Slide Number Placeholder 4"/>
          <p:cNvSpPr>
            <a:spLocks noGrp="1"/>
          </p:cNvSpPr>
          <p:nvPr>
            <p:ph type="sldNum" sz="quarter" idx="12"/>
          </p:nvPr>
        </p:nvSpPr>
        <p:spPr bwMode="gray"/>
        <p:txBody>
          <a:bodyPr/>
          <a:lstStyle/>
          <a:p>
            <a:fld id="{E12D0507-9F86-7A45-BE8E-43760B9F92AA}" type="slidenum">
              <a:rPr lang="en-US" smtClean="0">
                <a:solidFill>
                  <a:srgbClr val="000000"/>
                </a:solidFill>
              </a:rPr>
              <a:pPr/>
              <a:t>‹#›</a:t>
            </a:fld>
            <a:endParaRPr lang="en-US" dirty="0">
              <a:solidFill>
                <a:srgbClr val="000000"/>
              </a:solidFill>
            </a:endParaRPr>
          </a:p>
        </p:txBody>
      </p:sp>
      <p:sp>
        <p:nvSpPr>
          <p:cNvPr id="9" name="Picture Placeholder 8"/>
          <p:cNvSpPr>
            <a:spLocks noGrp="1"/>
          </p:cNvSpPr>
          <p:nvPr>
            <p:ph type="pic" sz="quarter" idx="13" hasCustomPrompt="1"/>
          </p:nvPr>
        </p:nvSpPr>
        <p:spPr bwMode="gray">
          <a:xfrm>
            <a:off x="457200" y="1371600"/>
            <a:ext cx="2404872" cy="3200400"/>
          </a:xfrm>
          <a:noFill/>
        </p:spPr>
        <p:txBody>
          <a:bodyPr anchor="ctr" anchorCtr="0">
            <a:normAutofit/>
          </a:bodyPr>
          <a:lstStyle>
            <a:lvl1pPr algn="ctr">
              <a:spcBef>
                <a:spcPts val="0"/>
              </a:spcBef>
              <a:defRPr sz="1200" b="0" baseline="0"/>
            </a:lvl1pPr>
          </a:lstStyle>
          <a:p>
            <a:r>
              <a:rPr lang="en-US" dirty="0" smtClean="0"/>
              <a:t>Click icon to add picture. </a:t>
            </a:r>
            <a:br>
              <a:rPr lang="en-US" dirty="0" smtClean="0"/>
            </a:br>
            <a:r>
              <a:rPr lang="en-US" dirty="0" smtClean="0"/>
              <a:t>Placeholder is 3:4 proportion.</a:t>
            </a:r>
            <a:endParaRPr lang="en-US" dirty="0"/>
          </a:p>
        </p:txBody>
      </p:sp>
      <p:sp>
        <p:nvSpPr>
          <p:cNvPr id="24" name="Picture Placeholder 8"/>
          <p:cNvSpPr>
            <a:spLocks noGrp="1"/>
          </p:cNvSpPr>
          <p:nvPr>
            <p:ph type="pic" sz="quarter" idx="19" hasCustomPrompt="1"/>
          </p:nvPr>
        </p:nvSpPr>
        <p:spPr bwMode="gray">
          <a:xfrm>
            <a:off x="6281928" y="1371600"/>
            <a:ext cx="2404872" cy="3200400"/>
          </a:xfrm>
          <a:noFill/>
        </p:spPr>
        <p:txBody>
          <a:bodyPr anchor="ctr" anchorCtr="0">
            <a:normAutofit/>
          </a:bodyPr>
          <a:lstStyle>
            <a:lvl1pPr marL="0" marR="0" indent="0" algn="ctr" defTabSz="457200" rtl="0" eaLnBrk="1" fontAlgn="auto" latinLnBrk="0" hangingPunct="1">
              <a:lnSpc>
                <a:spcPct val="100000"/>
              </a:lnSpc>
              <a:spcBef>
                <a:spcPts val="0"/>
              </a:spcBef>
              <a:spcAft>
                <a:spcPts val="0"/>
              </a:spcAft>
              <a:buClrTx/>
              <a:buSzTx/>
              <a:buFontTx/>
              <a:buNone/>
              <a:tabLst/>
              <a:defRPr sz="1200" b="0" baseline="0"/>
            </a:lvl1pPr>
          </a:lstStyle>
          <a:p>
            <a:r>
              <a:rPr lang="en-US" dirty="0" smtClean="0"/>
              <a:t>Click icon to add picture. </a:t>
            </a:r>
            <a:br>
              <a:rPr lang="en-US" dirty="0" smtClean="0"/>
            </a:br>
            <a:r>
              <a:rPr lang="en-US" dirty="0" smtClean="0"/>
              <a:t>Placeholder is 3:4 proportion.</a:t>
            </a:r>
          </a:p>
        </p:txBody>
      </p:sp>
      <p:sp>
        <p:nvSpPr>
          <p:cNvPr id="25" name="Picture Placeholder 8"/>
          <p:cNvSpPr>
            <a:spLocks noGrp="1"/>
          </p:cNvSpPr>
          <p:nvPr>
            <p:ph type="pic" sz="quarter" idx="20" hasCustomPrompt="1"/>
          </p:nvPr>
        </p:nvSpPr>
        <p:spPr bwMode="gray">
          <a:xfrm>
            <a:off x="3369564" y="1371600"/>
            <a:ext cx="2404872" cy="3200400"/>
          </a:xfrm>
          <a:noFill/>
        </p:spPr>
        <p:txBody>
          <a:bodyPr anchor="ctr" anchorCtr="0">
            <a:normAutofit/>
          </a:bodyPr>
          <a:lstStyle>
            <a:lvl1pPr algn="ctr">
              <a:spcBef>
                <a:spcPts val="0"/>
              </a:spcBef>
              <a:defRPr sz="1200" b="0" baseline="0"/>
            </a:lvl1pPr>
          </a:lstStyle>
          <a:p>
            <a:r>
              <a:rPr lang="en-US" dirty="0" smtClean="0"/>
              <a:t>Click icon to add picture. </a:t>
            </a:r>
            <a:br>
              <a:rPr lang="en-US" dirty="0" smtClean="0"/>
            </a:br>
            <a:r>
              <a:rPr lang="en-US" dirty="0" smtClean="0"/>
              <a:t>Placeholder is 3:4 proportion.</a:t>
            </a:r>
            <a:endParaRPr lang="en-US" dirty="0"/>
          </a:p>
        </p:txBody>
      </p:sp>
      <p:sp>
        <p:nvSpPr>
          <p:cNvPr id="13" name="Text Placeholder 9"/>
          <p:cNvSpPr>
            <a:spLocks noGrp="1"/>
          </p:cNvSpPr>
          <p:nvPr>
            <p:ph type="body" sz="quarter" idx="28" hasCustomPrompt="1"/>
          </p:nvPr>
        </p:nvSpPr>
        <p:spPr>
          <a:xfrm>
            <a:off x="6281928" y="4663440"/>
            <a:ext cx="2404872" cy="365760"/>
          </a:xfrm>
        </p:spPr>
        <p:txBody>
          <a:bodyPr>
            <a:noAutofit/>
          </a:bodyPr>
          <a:lstStyle>
            <a:lvl1pPr>
              <a:spcBef>
                <a:spcPts val="0"/>
              </a:spcBef>
              <a:defRPr sz="900" b="0">
                <a:solidFill>
                  <a:schemeClr val="tx2"/>
                </a:solidFill>
              </a:defRPr>
            </a:lvl1pPr>
            <a:lvl2pPr>
              <a:spcBef>
                <a:spcPts val="0"/>
              </a:spcBef>
              <a:defRPr sz="1200"/>
            </a:lvl2pPr>
            <a:lvl3pPr marL="115888" indent="-115888">
              <a:spcBef>
                <a:spcPts val="0"/>
              </a:spcBef>
              <a:defRPr sz="1200"/>
            </a:lvl3pPr>
            <a:lvl4pPr marL="230188" indent="-114300">
              <a:spcBef>
                <a:spcPts val="0"/>
              </a:spcBef>
              <a:defRPr sz="1200"/>
            </a:lvl4pPr>
            <a:lvl5pPr marL="339725" indent="-109538">
              <a:spcBef>
                <a:spcPts val="0"/>
              </a:spcBef>
              <a:defRPr sz="1200"/>
            </a:lvl5pPr>
          </a:lstStyle>
          <a:p>
            <a:pPr lvl="0"/>
            <a:r>
              <a:rPr lang="en-US" dirty="0" smtClean="0"/>
              <a:t>Optional caption goes here.</a:t>
            </a:r>
            <a:endParaRPr lang="en-US" dirty="0"/>
          </a:p>
        </p:txBody>
      </p:sp>
      <p:sp>
        <p:nvSpPr>
          <p:cNvPr id="14" name="Text Placeholder 9"/>
          <p:cNvSpPr>
            <a:spLocks noGrp="1"/>
          </p:cNvSpPr>
          <p:nvPr>
            <p:ph type="body" sz="quarter" idx="29" hasCustomPrompt="1"/>
          </p:nvPr>
        </p:nvSpPr>
        <p:spPr>
          <a:xfrm>
            <a:off x="457200" y="4663440"/>
            <a:ext cx="2404872" cy="365760"/>
          </a:xfrm>
        </p:spPr>
        <p:txBody>
          <a:bodyPr>
            <a:noAutofit/>
          </a:bodyPr>
          <a:lstStyle>
            <a:lvl1pPr>
              <a:spcBef>
                <a:spcPts val="0"/>
              </a:spcBef>
              <a:defRPr sz="900" b="0">
                <a:solidFill>
                  <a:schemeClr val="tx2"/>
                </a:solidFill>
              </a:defRPr>
            </a:lvl1pPr>
            <a:lvl2pPr>
              <a:spcBef>
                <a:spcPts val="0"/>
              </a:spcBef>
              <a:defRPr sz="1200"/>
            </a:lvl2pPr>
            <a:lvl3pPr marL="115888" indent="-115888">
              <a:spcBef>
                <a:spcPts val="0"/>
              </a:spcBef>
              <a:defRPr sz="1200"/>
            </a:lvl3pPr>
            <a:lvl4pPr marL="230188" indent="-114300">
              <a:spcBef>
                <a:spcPts val="0"/>
              </a:spcBef>
              <a:defRPr sz="1200"/>
            </a:lvl4pPr>
            <a:lvl5pPr marL="339725" indent="-109538">
              <a:spcBef>
                <a:spcPts val="0"/>
              </a:spcBef>
              <a:defRPr sz="1200"/>
            </a:lvl5pPr>
          </a:lstStyle>
          <a:p>
            <a:pPr lvl="0"/>
            <a:r>
              <a:rPr lang="en-US" dirty="0" smtClean="0"/>
              <a:t>Optional caption goes here.</a:t>
            </a:r>
            <a:endParaRPr lang="en-US" dirty="0"/>
          </a:p>
        </p:txBody>
      </p:sp>
      <p:sp>
        <p:nvSpPr>
          <p:cNvPr id="15" name="Text Placeholder 9"/>
          <p:cNvSpPr>
            <a:spLocks noGrp="1"/>
          </p:cNvSpPr>
          <p:nvPr>
            <p:ph type="body" sz="quarter" idx="30" hasCustomPrompt="1"/>
          </p:nvPr>
        </p:nvSpPr>
        <p:spPr>
          <a:xfrm>
            <a:off x="3369564" y="4663440"/>
            <a:ext cx="2404872" cy="365760"/>
          </a:xfrm>
        </p:spPr>
        <p:txBody>
          <a:bodyPr>
            <a:noAutofit/>
          </a:bodyPr>
          <a:lstStyle>
            <a:lvl1pPr>
              <a:spcBef>
                <a:spcPts val="0"/>
              </a:spcBef>
              <a:defRPr sz="900" b="0">
                <a:solidFill>
                  <a:schemeClr val="tx2"/>
                </a:solidFill>
              </a:defRPr>
            </a:lvl1pPr>
            <a:lvl2pPr>
              <a:spcBef>
                <a:spcPts val="0"/>
              </a:spcBef>
              <a:defRPr sz="1200"/>
            </a:lvl2pPr>
            <a:lvl3pPr marL="115888" indent="-115888">
              <a:spcBef>
                <a:spcPts val="0"/>
              </a:spcBef>
              <a:defRPr sz="1200"/>
            </a:lvl3pPr>
            <a:lvl4pPr marL="230188" indent="-114300">
              <a:spcBef>
                <a:spcPts val="0"/>
              </a:spcBef>
              <a:defRPr sz="1200"/>
            </a:lvl4pPr>
            <a:lvl5pPr marL="339725" indent="-109538">
              <a:spcBef>
                <a:spcPts val="0"/>
              </a:spcBef>
              <a:defRPr sz="1200"/>
            </a:lvl5pPr>
          </a:lstStyle>
          <a:p>
            <a:pPr lvl="0"/>
            <a:r>
              <a:rPr lang="en-US" dirty="0" smtClean="0"/>
              <a:t>Optional caption goes here.</a:t>
            </a:r>
            <a:endParaRPr lang="en-US" dirty="0"/>
          </a:p>
        </p:txBody>
      </p:sp>
      <p:sp>
        <p:nvSpPr>
          <p:cNvPr id="2" name="Footer Placeholder 1"/>
          <p:cNvSpPr>
            <a:spLocks noGrp="1"/>
          </p:cNvSpPr>
          <p:nvPr>
            <p:ph type="ftr" sz="quarter" idx="31"/>
          </p:nvPr>
        </p:nvSpPr>
        <p:spPr/>
        <p:txBody>
          <a:bodyPr/>
          <a:lstStyle/>
          <a:p>
            <a:r>
              <a:rPr lang="en-US"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Tree>
    <p:extLst>
      <p:ext uri="{BB962C8B-B14F-4D97-AF65-F5344CB8AC3E}">
        <p14:creationId xmlns="" xmlns:p14="http://schemas.microsoft.com/office/powerpoint/2010/main" val="934033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ull-Screen Picture">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bwMode="gray">
          <a:xfrm>
            <a:off x="0" y="0"/>
            <a:ext cx="9144000" cy="6858000"/>
          </a:xfrm>
        </p:spPr>
        <p:txBody>
          <a:bodyPr anchor="ctr" anchorCtr="0">
            <a:normAutofit/>
          </a:bodyPr>
          <a:lstStyle>
            <a:lvl1pPr marL="0" marR="0" indent="0" algn="ctr" defTabSz="457200" rtl="0" eaLnBrk="1" fontAlgn="auto" latinLnBrk="0" hangingPunct="1">
              <a:lnSpc>
                <a:spcPct val="100000"/>
              </a:lnSpc>
              <a:spcBef>
                <a:spcPts val="0"/>
              </a:spcBef>
              <a:spcAft>
                <a:spcPts val="0"/>
              </a:spcAft>
              <a:buClrTx/>
              <a:buSzTx/>
              <a:buFontTx/>
              <a:buNone/>
              <a:tabLst/>
              <a:defRPr sz="1200" b="0"/>
            </a:lvl1pPr>
          </a:lstStyle>
          <a:p>
            <a:r>
              <a:rPr lang="en-US" dirty="0" smtClean="0"/>
              <a:t>Click icon to add picture. </a:t>
            </a:r>
            <a:br>
              <a:rPr lang="en-US" dirty="0" smtClean="0"/>
            </a:br>
            <a:r>
              <a:rPr lang="en-US" dirty="0" smtClean="0"/>
              <a:t>Placeholder is 4:3 proportion.</a:t>
            </a:r>
          </a:p>
        </p:txBody>
      </p:sp>
      <p:sp>
        <p:nvSpPr>
          <p:cNvPr id="2" name="Date Placeholder 1"/>
          <p:cNvSpPr>
            <a:spLocks noGrp="1"/>
          </p:cNvSpPr>
          <p:nvPr>
            <p:ph type="dt" sz="half" idx="11"/>
          </p:nvPr>
        </p:nvSpPr>
        <p:spPr/>
        <p:txBody>
          <a:bodyPr/>
          <a:lstStyle/>
          <a:p>
            <a:r>
              <a:rPr lang="en-US" smtClean="0">
                <a:solidFill>
                  <a:srgbClr val="000000"/>
                </a:solidFill>
              </a:rPr>
              <a:t>Month 00, 0000</a:t>
            </a:r>
            <a:endParaRPr lang="en-US" dirty="0">
              <a:solidFill>
                <a:srgbClr val="000000"/>
              </a:solidFill>
            </a:endParaRPr>
          </a:p>
        </p:txBody>
      </p:sp>
      <p:sp>
        <p:nvSpPr>
          <p:cNvPr id="3" name="Footer Placeholder 2"/>
          <p:cNvSpPr>
            <a:spLocks noGrp="1"/>
          </p:cNvSpPr>
          <p:nvPr>
            <p:ph type="ftr" sz="quarter" idx="12"/>
          </p:nvPr>
        </p:nvSpPr>
        <p:spPr>
          <a:xfrm>
            <a:off x="457200" y="6419088"/>
            <a:ext cx="4041648" cy="228600"/>
          </a:xfrm>
        </p:spPr>
        <p:txBody>
          <a:bodyPr/>
          <a:lstStyle/>
          <a:p>
            <a:r>
              <a:rPr lang="en-US" dirty="0"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
        <p:nvSpPr>
          <p:cNvPr id="4" name="Slide Number Placeholder 3"/>
          <p:cNvSpPr>
            <a:spLocks noGrp="1"/>
          </p:cNvSpPr>
          <p:nvPr>
            <p:ph type="sldNum" sz="quarter" idx="13"/>
          </p:nvPr>
        </p:nvSpPr>
        <p:spPr/>
        <p:txBody>
          <a:bodyPr/>
          <a:lstStyle/>
          <a:p>
            <a:fld id="{E12D0507-9F86-7A45-BE8E-43760B9F92AA}" type="slidenum">
              <a:rPr lang="en-US" smtClean="0">
                <a:solidFill>
                  <a:srgbClr val="000000"/>
                </a:solidFill>
              </a:rPr>
              <a:pPr/>
              <a:t>‹#›</a:t>
            </a:fld>
            <a:endParaRPr lang="en-US" dirty="0">
              <a:solidFill>
                <a:srgbClr val="000000"/>
              </a:solidFill>
            </a:endParaRPr>
          </a:p>
        </p:txBody>
      </p:sp>
    </p:spTree>
    <p:extLst>
      <p:ext uri="{BB962C8B-B14F-4D97-AF65-F5344CB8AC3E}">
        <p14:creationId xmlns="" xmlns:p14="http://schemas.microsoft.com/office/powerpoint/2010/main" val="35203512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2"/>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2514600" y="1280160"/>
            <a:ext cx="4114800" cy="4114800"/>
            <a:chOff x="2514600" y="365760"/>
            <a:chExt cx="4114800" cy="4114800"/>
          </a:xfrm>
        </p:grpSpPr>
        <p:sp>
          <p:nvSpPr>
            <p:cNvPr id="7" name="Oval 6"/>
            <p:cNvSpPr>
              <a:spLocks noChangeAspect="1"/>
            </p:cNvSpPr>
            <p:nvPr userDrawn="1"/>
          </p:nvSpPr>
          <p:spPr bwMode="gray">
            <a:xfrm>
              <a:off x="2514600" y="365760"/>
              <a:ext cx="4114800" cy="41148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8" name="Oval 7"/>
            <p:cNvSpPr>
              <a:spLocks noChangeAspect="1"/>
            </p:cNvSpPr>
            <p:nvPr userDrawn="1"/>
          </p:nvSpPr>
          <p:spPr bwMode="hidden">
            <a:xfrm>
              <a:off x="2514600" y="365760"/>
              <a:ext cx="4114800" cy="4114800"/>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3" name="TextBox 2"/>
          <p:cNvSpPr txBox="1"/>
          <p:nvPr userDrawn="1"/>
        </p:nvSpPr>
        <p:spPr bwMode="gray">
          <a:xfrm>
            <a:off x="3154680" y="2103120"/>
            <a:ext cx="2834640" cy="2468880"/>
          </a:xfrm>
          <a:prstGeom prst="rect">
            <a:avLst/>
          </a:prstGeom>
          <a:noFill/>
        </p:spPr>
        <p:txBody>
          <a:bodyPr wrap="square" lIns="0" tIns="0" rIns="0" bIns="0" rtlCol="0" anchor="ctr" anchorCtr="0">
            <a:normAutofit/>
          </a:bodyPr>
          <a:lstStyle/>
          <a:p>
            <a:pPr algn="ctr">
              <a:lnSpc>
                <a:spcPct val="90000"/>
              </a:lnSpc>
            </a:pPr>
            <a:r>
              <a:rPr lang="en-US" sz="4000" b="1" dirty="0" smtClean="0">
                <a:solidFill>
                  <a:srgbClr val="CC050A"/>
                </a:solidFill>
                <a:latin typeface="NeueHaasGroteskDisp Std"/>
              </a:rPr>
              <a:t>Thank you.</a:t>
            </a:r>
            <a:endParaRPr lang="en-US" sz="4000" b="1" dirty="0">
              <a:solidFill>
                <a:srgbClr val="CC050A"/>
              </a:solidFill>
              <a:latin typeface="NeueHaasGroteskDisp Std"/>
            </a:endParaRPr>
          </a:p>
        </p:txBody>
      </p:sp>
      <p:sp>
        <p:nvSpPr>
          <p:cNvPr id="4" name="Date Placeholder 3"/>
          <p:cNvSpPr>
            <a:spLocks noGrp="1"/>
          </p:cNvSpPr>
          <p:nvPr>
            <p:ph type="dt" sz="half" idx="10"/>
          </p:nvPr>
        </p:nvSpPr>
        <p:spPr/>
        <p:txBody>
          <a:bodyPr/>
          <a:lstStyle/>
          <a:p>
            <a:r>
              <a:rPr lang="en-US" smtClean="0">
                <a:solidFill>
                  <a:srgbClr val="000000"/>
                </a:solidFill>
              </a:rPr>
              <a:t>Month 00, 0000</a:t>
            </a:r>
            <a:endParaRPr lang="en-US" dirty="0">
              <a:solidFill>
                <a:srgbClr val="000000"/>
              </a:solidFill>
            </a:endParaRPr>
          </a:p>
        </p:txBody>
      </p:sp>
      <p:sp>
        <p:nvSpPr>
          <p:cNvPr id="5" name="Footer Placeholder 4"/>
          <p:cNvSpPr>
            <a:spLocks noGrp="1"/>
          </p:cNvSpPr>
          <p:nvPr>
            <p:ph type="ftr" sz="quarter" idx="11"/>
          </p:nvPr>
        </p:nvSpPr>
        <p:spPr/>
        <p:txBody>
          <a:bodyPr/>
          <a:lstStyle/>
          <a:p>
            <a:r>
              <a:rPr lang="en-US"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
        <p:nvSpPr>
          <p:cNvPr id="6" name="Slide Number Placeholder 5"/>
          <p:cNvSpPr>
            <a:spLocks noGrp="1"/>
          </p:cNvSpPr>
          <p:nvPr>
            <p:ph type="sldNum" sz="quarter" idx="12"/>
          </p:nvPr>
        </p:nvSpPr>
        <p:spPr/>
        <p:txBody>
          <a:bodyPr/>
          <a:lstStyle/>
          <a:p>
            <a:fld id="{E12D0507-9F86-7A45-BE8E-43760B9F92AA}" type="slidenum">
              <a:rPr lang="en-US" smtClean="0">
                <a:solidFill>
                  <a:srgbClr val="000000"/>
                </a:solidFill>
              </a:rPr>
              <a:pPr/>
              <a:t>‹#›</a:t>
            </a:fld>
            <a:endParaRPr lang="en-US" dirty="0">
              <a:solidFill>
                <a:srgbClr val="000000"/>
              </a:solidFill>
            </a:endParaRPr>
          </a:p>
        </p:txBody>
      </p:sp>
    </p:spTree>
    <p:extLst>
      <p:ext uri="{BB962C8B-B14F-4D97-AF65-F5344CB8AC3E}">
        <p14:creationId xmlns="" xmlns:p14="http://schemas.microsoft.com/office/powerpoint/2010/main" val="409456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Blue">
    <p:bg>
      <p:bgPr>
        <a:solidFill>
          <a:schemeClr val="accent2"/>
        </a:solidFill>
        <a:effectLst/>
      </p:bgPr>
    </p:bg>
    <p:spTree>
      <p:nvGrpSpPr>
        <p:cNvPr id="1" name=""/>
        <p:cNvGrpSpPr/>
        <p:nvPr/>
      </p:nvGrpSpPr>
      <p:grpSpPr>
        <a:xfrm>
          <a:off x="0" y="0"/>
          <a:ext cx="0" cy="0"/>
          <a:chOff x="0" y="0"/>
          <a:chExt cx="0" cy="0"/>
        </a:xfrm>
      </p:grpSpPr>
      <p:sp>
        <p:nvSpPr>
          <p:cNvPr id="7" name="Rectangle 6"/>
          <p:cNvSpPr/>
          <p:nvPr userDrawn="1"/>
        </p:nvSpPr>
        <p:spPr bwMode="hidden">
          <a:xfrm>
            <a:off x="0" y="0"/>
            <a:ext cx="9144000" cy="4572000"/>
          </a:xfrm>
          <a:prstGeom prst="rect">
            <a:avLst/>
          </a:prstGeom>
          <a:solidFill>
            <a:srgbClr val="E8F6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bwMode="gray">
          <a:xfrm>
            <a:off x="457200" y="1036066"/>
            <a:ext cx="4114800" cy="1737360"/>
          </a:xfrm>
        </p:spPr>
        <p:txBody>
          <a:bodyPr anchor="b" anchorCtr="0">
            <a:normAutofit/>
          </a:bodyPr>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bwMode="gray">
          <a:xfrm>
            <a:off x="457200" y="2971800"/>
            <a:ext cx="4114800" cy="685800"/>
          </a:xfrm>
        </p:spPr>
        <p:txBody>
          <a:bodyPr>
            <a:noAutofit/>
          </a:bodyPr>
          <a:lstStyle>
            <a:lvl1pPr marL="0" indent="0" algn="l">
              <a:spcBef>
                <a:spcPts val="90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r>
              <a:rPr lang="en-US"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Tree>
    <p:extLst>
      <p:ext uri="{BB962C8B-B14F-4D97-AF65-F5344CB8AC3E}">
        <p14:creationId xmlns="" xmlns:p14="http://schemas.microsoft.com/office/powerpoint/2010/main" val="13729401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3"/>
          </p:nvPr>
        </p:nvSpPr>
        <p:spPr>
          <a:xfrm>
            <a:off x="2057400" y="6419088"/>
            <a:ext cx="4041648" cy="228600"/>
          </a:xfrm>
        </p:spPr>
        <p:txBody>
          <a:bodyPr/>
          <a:lstStyle/>
          <a:p>
            <a:r>
              <a:rPr lang="en-US" dirty="0"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
        <p:nvSpPr>
          <p:cNvPr id="4" name="Date Placeholder 2"/>
          <p:cNvSpPr>
            <a:spLocks noGrp="1"/>
          </p:cNvSpPr>
          <p:nvPr>
            <p:ph type="dt" sz="half" idx="10"/>
          </p:nvPr>
        </p:nvSpPr>
        <p:spPr bwMode="gray">
          <a:xfrm>
            <a:off x="7543800" y="6419088"/>
            <a:ext cx="914400" cy="228600"/>
          </a:xfrm>
        </p:spPr>
        <p:txBody>
          <a:bodyPr/>
          <a:lstStyle/>
          <a:p>
            <a:fld id="{25BCCC24-1EA2-4CE3-9FE7-6CE21F2537D9}" type="datetime1">
              <a:rPr lang="en-US" smtClean="0">
                <a:solidFill>
                  <a:srgbClr val="000000"/>
                </a:solidFill>
              </a:rPr>
              <a:pPr/>
              <a:t>10/25/2016</a:t>
            </a:fld>
            <a:endParaRPr lang="en-US" dirty="0">
              <a:solidFill>
                <a:srgbClr val="000000"/>
              </a:solidFill>
            </a:endParaRPr>
          </a:p>
        </p:txBody>
      </p:sp>
      <p:sp>
        <p:nvSpPr>
          <p:cNvPr id="5" name="Slide Number Placeholder 4"/>
          <p:cNvSpPr>
            <a:spLocks noGrp="1"/>
          </p:cNvSpPr>
          <p:nvPr>
            <p:ph type="sldNum" sz="quarter" idx="12"/>
          </p:nvPr>
        </p:nvSpPr>
        <p:spPr bwMode="gray">
          <a:xfrm>
            <a:off x="8458200" y="6419088"/>
            <a:ext cx="228600" cy="228600"/>
          </a:xfrm>
        </p:spPr>
        <p:txBody>
          <a:bodyPr/>
          <a:lstStyle/>
          <a:p>
            <a:fld id="{E12D0507-9F86-7A45-BE8E-43760B9F92AA}" type="slidenum">
              <a:rPr lang="en-US" smtClean="0">
                <a:solidFill>
                  <a:srgbClr val="000000"/>
                </a:solidFill>
              </a:rPr>
              <a:pPr/>
              <a:t>‹#›</a:t>
            </a:fld>
            <a:endParaRPr lang="en-US" dirty="0">
              <a:solidFill>
                <a:srgbClr val="000000"/>
              </a:solidFill>
            </a:endParaRPr>
          </a:p>
        </p:txBody>
      </p:sp>
    </p:spTree>
    <p:extLst>
      <p:ext uri="{BB962C8B-B14F-4D97-AF65-F5344CB8AC3E}">
        <p14:creationId xmlns="" xmlns:p14="http://schemas.microsoft.com/office/powerpoint/2010/main" val="407535278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57200" y="1036066"/>
            <a:ext cx="4114800" cy="1737360"/>
          </a:xfrm>
        </p:spPr>
        <p:txBody>
          <a:bodyPr anchor="b" anchorCtr="0">
            <a:normAutofit/>
          </a:bodyPr>
          <a:lstStyle>
            <a:lvl1pPr>
              <a:defRPr sz="4000"/>
            </a:lvl1pPr>
          </a:lstStyle>
          <a:p>
            <a:r>
              <a:rPr lang="en-US" dirty="0" smtClean="0"/>
              <a:t>Click to edit Master title style</a:t>
            </a:r>
            <a:endParaRPr lang="en-US" dirty="0"/>
          </a:p>
        </p:txBody>
      </p:sp>
      <p:sp>
        <p:nvSpPr>
          <p:cNvPr id="3" name="Subtitle 2"/>
          <p:cNvSpPr>
            <a:spLocks noGrp="1"/>
          </p:cNvSpPr>
          <p:nvPr>
            <p:ph type="subTitle" idx="1"/>
          </p:nvPr>
        </p:nvSpPr>
        <p:spPr bwMode="gray">
          <a:xfrm>
            <a:off x="457200" y="2971800"/>
            <a:ext cx="4114800" cy="685800"/>
          </a:xfrm>
        </p:spPr>
        <p:txBody>
          <a:bodyPr>
            <a:noAutofit/>
          </a:bodyPr>
          <a:lstStyle>
            <a:lvl1pPr marL="0" indent="0" algn="l">
              <a:spcBef>
                <a:spcPts val="90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r>
              <a:rPr lang="en-US"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Tree>
    <p:extLst>
      <p:ext uri="{BB962C8B-B14F-4D97-AF65-F5344CB8AC3E}">
        <p14:creationId xmlns="" xmlns:p14="http://schemas.microsoft.com/office/powerpoint/2010/main" val="13279089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Green">
    <p:bg>
      <p:bgPr>
        <a:solidFill>
          <a:schemeClr val="accent2"/>
        </a:solidFill>
        <a:effectLst/>
      </p:bgPr>
    </p:bg>
    <p:spTree>
      <p:nvGrpSpPr>
        <p:cNvPr id="1" name=""/>
        <p:cNvGrpSpPr/>
        <p:nvPr/>
      </p:nvGrpSpPr>
      <p:grpSpPr>
        <a:xfrm>
          <a:off x="0" y="0"/>
          <a:ext cx="0" cy="0"/>
          <a:chOff x="0" y="0"/>
          <a:chExt cx="0" cy="0"/>
        </a:xfrm>
      </p:grpSpPr>
      <p:sp>
        <p:nvSpPr>
          <p:cNvPr id="7" name="Rectangle 6"/>
          <p:cNvSpPr/>
          <p:nvPr userDrawn="1"/>
        </p:nvSpPr>
        <p:spPr bwMode="hidden">
          <a:xfrm>
            <a:off x="0" y="0"/>
            <a:ext cx="9144000" cy="4572000"/>
          </a:xfrm>
          <a:prstGeom prst="rect">
            <a:avLst/>
          </a:prstGeom>
          <a:solidFill>
            <a:srgbClr val="E9F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bwMode="gray">
          <a:xfrm>
            <a:off x="457200" y="1036066"/>
            <a:ext cx="4114800" cy="1737360"/>
          </a:xfrm>
        </p:spPr>
        <p:txBody>
          <a:bodyPr anchor="b" anchorCtr="0">
            <a:normAutofit/>
          </a:bodyPr>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bwMode="gray">
          <a:xfrm>
            <a:off x="457200" y="2971800"/>
            <a:ext cx="4114800" cy="685800"/>
          </a:xfrm>
        </p:spPr>
        <p:txBody>
          <a:bodyPr>
            <a:noAutofit/>
          </a:bodyPr>
          <a:lstStyle>
            <a:lvl1pPr marL="0" indent="0" algn="l">
              <a:spcBef>
                <a:spcPts val="90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r>
              <a:rPr lang="en-US"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Tree>
    <p:extLst>
      <p:ext uri="{BB962C8B-B14F-4D97-AF65-F5344CB8AC3E}">
        <p14:creationId xmlns="" xmlns:p14="http://schemas.microsoft.com/office/powerpoint/2010/main" val="32980788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Blue">
    <p:bg>
      <p:bgPr>
        <a:solidFill>
          <a:schemeClr val="accent2"/>
        </a:solidFill>
        <a:effectLst/>
      </p:bgPr>
    </p:bg>
    <p:spTree>
      <p:nvGrpSpPr>
        <p:cNvPr id="1" name=""/>
        <p:cNvGrpSpPr/>
        <p:nvPr/>
      </p:nvGrpSpPr>
      <p:grpSpPr>
        <a:xfrm>
          <a:off x="0" y="0"/>
          <a:ext cx="0" cy="0"/>
          <a:chOff x="0" y="0"/>
          <a:chExt cx="0" cy="0"/>
        </a:xfrm>
      </p:grpSpPr>
      <p:sp>
        <p:nvSpPr>
          <p:cNvPr id="7" name="Rectangle 6"/>
          <p:cNvSpPr/>
          <p:nvPr userDrawn="1"/>
        </p:nvSpPr>
        <p:spPr bwMode="hidden">
          <a:xfrm>
            <a:off x="0" y="0"/>
            <a:ext cx="9144000" cy="4572000"/>
          </a:xfrm>
          <a:prstGeom prst="rect">
            <a:avLst/>
          </a:prstGeom>
          <a:solidFill>
            <a:srgbClr val="E8F6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bwMode="gray">
          <a:xfrm>
            <a:off x="457200" y="1036066"/>
            <a:ext cx="4114800" cy="1737360"/>
          </a:xfrm>
        </p:spPr>
        <p:txBody>
          <a:bodyPr anchor="b" anchorCtr="0">
            <a:normAutofit/>
          </a:bodyPr>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bwMode="gray">
          <a:xfrm>
            <a:off x="457200" y="2971800"/>
            <a:ext cx="4114800" cy="685800"/>
          </a:xfrm>
        </p:spPr>
        <p:txBody>
          <a:bodyPr>
            <a:noAutofit/>
          </a:bodyPr>
          <a:lstStyle>
            <a:lvl1pPr marL="0" indent="0" algn="l">
              <a:spcBef>
                <a:spcPts val="90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r>
              <a:rPr lang="en-US"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Tree>
    <p:extLst>
      <p:ext uri="{BB962C8B-B14F-4D97-AF65-F5344CB8AC3E}">
        <p14:creationId xmlns="" xmlns:p14="http://schemas.microsoft.com/office/powerpoint/2010/main" val="19067239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Yellow">
    <p:bg>
      <p:bgPr>
        <a:solidFill>
          <a:schemeClr val="accent2"/>
        </a:solidFill>
        <a:effectLst/>
      </p:bgPr>
    </p:bg>
    <p:spTree>
      <p:nvGrpSpPr>
        <p:cNvPr id="1" name=""/>
        <p:cNvGrpSpPr/>
        <p:nvPr/>
      </p:nvGrpSpPr>
      <p:grpSpPr>
        <a:xfrm>
          <a:off x="0" y="0"/>
          <a:ext cx="0" cy="0"/>
          <a:chOff x="0" y="0"/>
          <a:chExt cx="0" cy="0"/>
        </a:xfrm>
      </p:grpSpPr>
      <p:sp>
        <p:nvSpPr>
          <p:cNvPr id="7" name="Rectangle 6"/>
          <p:cNvSpPr/>
          <p:nvPr userDrawn="1"/>
        </p:nvSpPr>
        <p:spPr bwMode="hidden">
          <a:xfrm>
            <a:off x="0" y="0"/>
            <a:ext cx="9144000" cy="4572000"/>
          </a:xfrm>
          <a:prstGeom prst="rect">
            <a:avLst/>
          </a:prstGeom>
          <a:solidFill>
            <a:srgbClr val="FEFF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bwMode="gray">
          <a:xfrm>
            <a:off x="457200" y="1036066"/>
            <a:ext cx="4114800" cy="1737360"/>
          </a:xfrm>
        </p:spPr>
        <p:txBody>
          <a:bodyPr anchor="b" anchorCtr="0">
            <a:normAutofit/>
          </a:bodyPr>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bwMode="gray">
          <a:xfrm>
            <a:off x="457200" y="2971800"/>
            <a:ext cx="4114800" cy="685800"/>
          </a:xfrm>
        </p:spPr>
        <p:txBody>
          <a:bodyPr>
            <a:noAutofit/>
          </a:bodyPr>
          <a:lstStyle>
            <a:lvl1pPr marL="0" indent="0" algn="l">
              <a:spcBef>
                <a:spcPts val="90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r>
              <a:rPr lang="en-US"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Tree>
    <p:extLst>
      <p:ext uri="{BB962C8B-B14F-4D97-AF65-F5344CB8AC3E}">
        <p14:creationId xmlns="" xmlns:p14="http://schemas.microsoft.com/office/powerpoint/2010/main" val="3724090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Orange">
    <p:bg>
      <p:bgPr>
        <a:solidFill>
          <a:schemeClr val="accent2"/>
        </a:solidFill>
        <a:effectLst/>
      </p:bgPr>
    </p:bg>
    <p:spTree>
      <p:nvGrpSpPr>
        <p:cNvPr id="1" name=""/>
        <p:cNvGrpSpPr/>
        <p:nvPr/>
      </p:nvGrpSpPr>
      <p:grpSpPr>
        <a:xfrm>
          <a:off x="0" y="0"/>
          <a:ext cx="0" cy="0"/>
          <a:chOff x="0" y="0"/>
          <a:chExt cx="0" cy="0"/>
        </a:xfrm>
      </p:grpSpPr>
      <p:sp>
        <p:nvSpPr>
          <p:cNvPr id="7" name="Rectangle 6"/>
          <p:cNvSpPr/>
          <p:nvPr userDrawn="1"/>
        </p:nvSpPr>
        <p:spPr bwMode="hidden">
          <a:xfrm>
            <a:off x="0" y="0"/>
            <a:ext cx="9144000" cy="4572000"/>
          </a:xfrm>
          <a:prstGeom prst="rect">
            <a:avLst/>
          </a:prstGeom>
          <a:solidFill>
            <a:srgbClr val="FEF0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bwMode="gray">
          <a:xfrm>
            <a:off x="457200" y="1036066"/>
            <a:ext cx="4114800" cy="1737360"/>
          </a:xfrm>
        </p:spPr>
        <p:txBody>
          <a:bodyPr anchor="b" anchorCtr="0">
            <a:normAutofit/>
          </a:bodyPr>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bwMode="gray">
          <a:xfrm>
            <a:off x="457200" y="2971800"/>
            <a:ext cx="4114800" cy="685800"/>
          </a:xfrm>
        </p:spPr>
        <p:txBody>
          <a:bodyPr>
            <a:noAutofit/>
          </a:bodyPr>
          <a:lstStyle>
            <a:lvl1pPr marL="0" indent="0" algn="l">
              <a:spcBef>
                <a:spcPts val="90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r>
              <a:rPr lang="en-US"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Tree>
    <p:extLst>
      <p:ext uri="{BB962C8B-B14F-4D97-AF65-F5344CB8AC3E}">
        <p14:creationId xmlns="" xmlns:p14="http://schemas.microsoft.com/office/powerpoint/2010/main" val="30896837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dirty="0" smtClean="0"/>
              <a:t>Click to edit Master title style</a:t>
            </a:r>
            <a:endParaRPr lang="en-US" dirty="0"/>
          </a:p>
        </p:txBody>
      </p:sp>
      <p:sp>
        <p:nvSpPr>
          <p:cNvPr id="3" name="Content Placeholder 2"/>
          <p:cNvSpPr>
            <a:spLocks noGrp="1"/>
          </p:cNvSpPr>
          <p:nvPr>
            <p:ph idx="1"/>
          </p:nvPr>
        </p:nvSpPr>
        <p:spPr bwMode="gray"/>
        <p:txBody>
          <a:bodyPr/>
          <a:lstStyle>
            <a:lvl1pPr marL="342900" indent="-342900">
              <a:buFont typeface="+mj-lt"/>
              <a:buAutoNum type="arabicPeriod"/>
              <a:tabLst>
                <a:tab pos="339725" algn="l"/>
              </a:tabLst>
              <a:defRPr sz="2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bwMode="gray"/>
        <p:txBody>
          <a:bodyPr/>
          <a:lstStyle/>
          <a:p>
            <a:r>
              <a:rPr lang="en-US" smtClean="0">
                <a:solidFill>
                  <a:srgbClr val="000000"/>
                </a:solidFill>
              </a:rPr>
              <a:t>Month 00, 0000</a:t>
            </a:r>
            <a:endParaRPr lang="en-US">
              <a:solidFill>
                <a:srgbClr val="000000"/>
              </a:solidFill>
            </a:endParaRPr>
          </a:p>
        </p:txBody>
      </p:sp>
      <p:sp>
        <p:nvSpPr>
          <p:cNvPr id="6" name="Slide Number Placeholder 5"/>
          <p:cNvSpPr>
            <a:spLocks noGrp="1"/>
          </p:cNvSpPr>
          <p:nvPr>
            <p:ph type="sldNum" sz="quarter" idx="12"/>
          </p:nvPr>
        </p:nvSpPr>
        <p:spPr bwMode="gray"/>
        <p:txBody>
          <a:bodyPr/>
          <a:lstStyle/>
          <a:p>
            <a:fld id="{E12D0507-9F86-7A45-BE8E-43760B9F92AA}" type="slidenum">
              <a:rPr lang="en-US" smtClean="0">
                <a:solidFill>
                  <a:srgbClr val="000000"/>
                </a:solidFill>
              </a:rPr>
              <a:pPr/>
              <a:t>‹#›</a:t>
            </a:fld>
            <a:endParaRPr lang="en-US">
              <a:solidFill>
                <a:srgbClr val="000000"/>
              </a:solidFill>
            </a:endParaRPr>
          </a:p>
        </p:txBody>
      </p:sp>
      <p:sp>
        <p:nvSpPr>
          <p:cNvPr id="5" name="Footer Placeholder 4"/>
          <p:cNvSpPr>
            <a:spLocks noGrp="1"/>
          </p:cNvSpPr>
          <p:nvPr>
            <p:ph type="ftr" sz="quarter" idx="13"/>
          </p:nvPr>
        </p:nvSpPr>
        <p:spPr/>
        <p:txBody>
          <a:bodyPr/>
          <a:lstStyle/>
          <a:p>
            <a:r>
              <a:rPr lang="en-US"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Tree>
    <p:extLst>
      <p:ext uri="{BB962C8B-B14F-4D97-AF65-F5344CB8AC3E}">
        <p14:creationId xmlns="" xmlns:p14="http://schemas.microsoft.com/office/powerpoint/2010/main" val="26009573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dirty="0" smtClean="0"/>
              <a:t>Click to edit Master title style</a:t>
            </a:r>
            <a:endParaRPr lang="en-US" dirty="0"/>
          </a:p>
        </p:txBody>
      </p:sp>
      <p:sp>
        <p:nvSpPr>
          <p:cNvPr id="3" name="Content Placeholder 2"/>
          <p:cNvSpPr>
            <a:spLocks noGrp="1"/>
          </p:cNvSpPr>
          <p:nvPr>
            <p:ph idx="1"/>
          </p:nvPr>
        </p:nvSpPr>
        <p:spPr bwMode="gray"/>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bwMode="gray"/>
        <p:txBody>
          <a:bodyPr/>
          <a:lstStyle/>
          <a:p>
            <a:r>
              <a:rPr lang="en-US" smtClean="0">
                <a:solidFill>
                  <a:srgbClr val="000000"/>
                </a:solidFill>
              </a:rPr>
              <a:t>Month 00, 0000</a:t>
            </a:r>
            <a:endParaRPr lang="en-US">
              <a:solidFill>
                <a:srgbClr val="000000"/>
              </a:solidFill>
            </a:endParaRPr>
          </a:p>
        </p:txBody>
      </p:sp>
      <p:sp>
        <p:nvSpPr>
          <p:cNvPr id="6" name="Slide Number Placeholder 5"/>
          <p:cNvSpPr>
            <a:spLocks noGrp="1"/>
          </p:cNvSpPr>
          <p:nvPr>
            <p:ph type="sldNum" sz="quarter" idx="12"/>
          </p:nvPr>
        </p:nvSpPr>
        <p:spPr bwMode="gray"/>
        <p:txBody>
          <a:bodyPr/>
          <a:lstStyle/>
          <a:p>
            <a:fld id="{E12D0507-9F86-7A45-BE8E-43760B9F92AA}" type="slidenum">
              <a:rPr lang="en-US" smtClean="0">
                <a:solidFill>
                  <a:srgbClr val="000000"/>
                </a:solidFill>
              </a:rPr>
              <a:pPr/>
              <a:t>‹#›</a:t>
            </a:fld>
            <a:endParaRPr lang="en-US">
              <a:solidFill>
                <a:srgbClr val="000000"/>
              </a:solidFill>
            </a:endParaRPr>
          </a:p>
        </p:txBody>
      </p:sp>
      <p:sp>
        <p:nvSpPr>
          <p:cNvPr id="5" name="Footer Placeholder 4"/>
          <p:cNvSpPr>
            <a:spLocks noGrp="1"/>
          </p:cNvSpPr>
          <p:nvPr>
            <p:ph type="ftr" sz="quarter" idx="13"/>
          </p:nvPr>
        </p:nvSpPr>
        <p:spPr/>
        <p:txBody>
          <a:bodyPr/>
          <a:lstStyle/>
          <a:p>
            <a:r>
              <a:rPr lang="en-US"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Tree>
    <p:extLst>
      <p:ext uri="{BB962C8B-B14F-4D97-AF65-F5344CB8AC3E}">
        <p14:creationId xmlns="" xmlns:p14="http://schemas.microsoft.com/office/powerpoint/2010/main" val="29685570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Line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57200" y="1691640"/>
            <a:ext cx="7086600" cy="448056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457200" y="423005"/>
            <a:ext cx="7086600" cy="9144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r>
              <a:rPr lang="en-US" smtClean="0">
                <a:solidFill>
                  <a:srgbClr val="000000"/>
                </a:solidFill>
              </a:rPr>
              <a:t>Month 00, 0000</a:t>
            </a:r>
            <a:endParaRPr lang="en-US" dirty="0">
              <a:solidFill>
                <a:srgbClr val="000000"/>
              </a:solidFill>
            </a:endParaRPr>
          </a:p>
        </p:txBody>
      </p:sp>
      <p:sp>
        <p:nvSpPr>
          <p:cNvPr id="8" name="Footer Placeholder 7"/>
          <p:cNvSpPr>
            <a:spLocks noGrp="1"/>
          </p:cNvSpPr>
          <p:nvPr>
            <p:ph type="ftr" sz="quarter" idx="11"/>
          </p:nvPr>
        </p:nvSpPr>
        <p:spPr/>
        <p:txBody>
          <a:bodyPr/>
          <a:lstStyle/>
          <a:p>
            <a:r>
              <a:rPr lang="en-US"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
        <p:nvSpPr>
          <p:cNvPr id="9" name="Slide Number Placeholder 8"/>
          <p:cNvSpPr>
            <a:spLocks noGrp="1"/>
          </p:cNvSpPr>
          <p:nvPr>
            <p:ph type="sldNum" sz="quarter" idx="12"/>
          </p:nvPr>
        </p:nvSpPr>
        <p:spPr/>
        <p:txBody>
          <a:bodyPr/>
          <a:lstStyle/>
          <a:p>
            <a:fld id="{E12D0507-9F86-7A45-BE8E-43760B9F92AA}" type="slidenum">
              <a:rPr lang="en-US" smtClean="0">
                <a:solidFill>
                  <a:srgbClr val="000000"/>
                </a:solidFill>
              </a:rPr>
              <a:pPr/>
              <a:t>‹#›</a:t>
            </a:fld>
            <a:endParaRPr lang="en-US" dirty="0">
              <a:solidFill>
                <a:srgbClr val="000000"/>
              </a:solidFill>
            </a:endParaRPr>
          </a:p>
        </p:txBody>
      </p:sp>
    </p:spTree>
    <p:extLst>
      <p:ext uri="{BB962C8B-B14F-4D97-AF65-F5344CB8AC3E}">
        <p14:creationId xmlns="" xmlns:p14="http://schemas.microsoft.com/office/powerpoint/2010/main" val="2871131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2514600" y="1280160"/>
            <a:ext cx="4114800" cy="4114800"/>
            <a:chOff x="2514600" y="365760"/>
            <a:chExt cx="4114800" cy="4114800"/>
          </a:xfrm>
        </p:grpSpPr>
        <p:sp>
          <p:nvSpPr>
            <p:cNvPr id="7" name="Oval 6"/>
            <p:cNvSpPr>
              <a:spLocks noChangeAspect="1"/>
            </p:cNvSpPr>
            <p:nvPr userDrawn="1"/>
          </p:nvSpPr>
          <p:spPr bwMode="gray">
            <a:xfrm>
              <a:off x="2514600" y="365760"/>
              <a:ext cx="4114800" cy="41148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8" name="Oval 7"/>
            <p:cNvSpPr>
              <a:spLocks noChangeAspect="1"/>
            </p:cNvSpPr>
            <p:nvPr userDrawn="1"/>
          </p:nvSpPr>
          <p:spPr bwMode="hidden">
            <a:xfrm>
              <a:off x="2514600" y="365760"/>
              <a:ext cx="4114800" cy="4114800"/>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2" name="Title 1"/>
          <p:cNvSpPr>
            <a:spLocks noGrp="1"/>
          </p:cNvSpPr>
          <p:nvPr>
            <p:ph type="title"/>
          </p:nvPr>
        </p:nvSpPr>
        <p:spPr bwMode="gray">
          <a:xfrm>
            <a:off x="3337560" y="2103120"/>
            <a:ext cx="2468880" cy="2468880"/>
          </a:xfrm>
        </p:spPr>
        <p:txBody>
          <a:bodyPr lIns="0" rIns="0" anchor="ctr" anchorCtr="0">
            <a:normAutofit/>
          </a:bodyPr>
          <a:lstStyle>
            <a:lvl1pPr algn="l">
              <a:defRPr sz="4000" b="1" cap="none"/>
            </a:lvl1pPr>
          </a:lstStyle>
          <a:p>
            <a:r>
              <a:rPr lang="en-US" smtClean="0"/>
              <a:t>Click to edit Master title style</a:t>
            </a:r>
            <a:endParaRPr lang="en-US" dirty="0"/>
          </a:p>
        </p:txBody>
      </p:sp>
      <p:sp>
        <p:nvSpPr>
          <p:cNvPr id="4" name="Date Placeholder 3"/>
          <p:cNvSpPr>
            <a:spLocks noGrp="1"/>
          </p:cNvSpPr>
          <p:nvPr>
            <p:ph type="dt" sz="half" idx="10"/>
          </p:nvPr>
        </p:nvSpPr>
        <p:spPr bwMode="gray"/>
        <p:txBody>
          <a:bodyPr/>
          <a:lstStyle/>
          <a:p>
            <a:r>
              <a:rPr lang="en-US" smtClean="0">
                <a:solidFill>
                  <a:srgbClr val="000000"/>
                </a:solidFill>
              </a:rPr>
              <a:t>Month 00, 0000</a:t>
            </a:r>
            <a:endParaRPr lang="en-US">
              <a:solidFill>
                <a:srgbClr val="000000"/>
              </a:solidFill>
            </a:endParaRPr>
          </a:p>
        </p:txBody>
      </p:sp>
      <p:sp>
        <p:nvSpPr>
          <p:cNvPr id="6" name="Slide Number Placeholder 5"/>
          <p:cNvSpPr>
            <a:spLocks noGrp="1"/>
          </p:cNvSpPr>
          <p:nvPr>
            <p:ph type="sldNum" sz="quarter" idx="12"/>
          </p:nvPr>
        </p:nvSpPr>
        <p:spPr bwMode="gray"/>
        <p:txBody>
          <a:bodyPr/>
          <a:lstStyle/>
          <a:p>
            <a:fld id="{E12D0507-9F86-7A45-BE8E-43760B9F92AA}" type="slidenum">
              <a:rPr lang="en-US" smtClean="0">
                <a:solidFill>
                  <a:srgbClr val="000000"/>
                </a:solidFill>
              </a:rPr>
              <a:pPr/>
              <a:t>‹#›</a:t>
            </a:fld>
            <a:endParaRPr lang="en-US">
              <a:solidFill>
                <a:srgbClr val="000000"/>
              </a:solidFill>
            </a:endParaRPr>
          </a:p>
        </p:txBody>
      </p:sp>
      <p:sp>
        <p:nvSpPr>
          <p:cNvPr id="5" name="Footer Placeholder 4"/>
          <p:cNvSpPr>
            <a:spLocks noGrp="1"/>
          </p:cNvSpPr>
          <p:nvPr>
            <p:ph type="ftr" sz="quarter" idx="13"/>
          </p:nvPr>
        </p:nvSpPr>
        <p:spPr/>
        <p:txBody>
          <a:bodyPr/>
          <a:lstStyle/>
          <a:p>
            <a:r>
              <a:rPr lang="en-US"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Tree>
    <p:extLst>
      <p:ext uri="{BB962C8B-B14F-4D97-AF65-F5344CB8AC3E}">
        <p14:creationId xmlns="" xmlns:p14="http://schemas.microsoft.com/office/powerpoint/2010/main" val="2988914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Yellow">
    <p:bg>
      <p:bgPr>
        <a:solidFill>
          <a:schemeClr val="accent2"/>
        </a:solidFill>
        <a:effectLst/>
      </p:bgPr>
    </p:bg>
    <p:spTree>
      <p:nvGrpSpPr>
        <p:cNvPr id="1" name=""/>
        <p:cNvGrpSpPr/>
        <p:nvPr/>
      </p:nvGrpSpPr>
      <p:grpSpPr>
        <a:xfrm>
          <a:off x="0" y="0"/>
          <a:ext cx="0" cy="0"/>
          <a:chOff x="0" y="0"/>
          <a:chExt cx="0" cy="0"/>
        </a:xfrm>
      </p:grpSpPr>
      <p:sp>
        <p:nvSpPr>
          <p:cNvPr id="7" name="Rectangle 6"/>
          <p:cNvSpPr/>
          <p:nvPr userDrawn="1"/>
        </p:nvSpPr>
        <p:spPr bwMode="hidden">
          <a:xfrm>
            <a:off x="0" y="0"/>
            <a:ext cx="9144000" cy="4572000"/>
          </a:xfrm>
          <a:prstGeom prst="rect">
            <a:avLst/>
          </a:prstGeom>
          <a:solidFill>
            <a:srgbClr val="FEFF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bwMode="gray">
          <a:xfrm>
            <a:off x="457200" y="1036066"/>
            <a:ext cx="4114800" cy="1737360"/>
          </a:xfrm>
        </p:spPr>
        <p:txBody>
          <a:bodyPr anchor="b" anchorCtr="0">
            <a:normAutofit/>
          </a:bodyPr>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bwMode="gray">
          <a:xfrm>
            <a:off x="457200" y="2971800"/>
            <a:ext cx="4114800" cy="685800"/>
          </a:xfrm>
        </p:spPr>
        <p:txBody>
          <a:bodyPr>
            <a:noAutofit/>
          </a:bodyPr>
          <a:lstStyle>
            <a:lvl1pPr marL="0" indent="0" algn="l">
              <a:spcBef>
                <a:spcPts val="90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r>
              <a:rPr lang="en-US"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Tree>
    <p:extLst>
      <p:ext uri="{BB962C8B-B14F-4D97-AF65-F5344CB8AC3E}">
        <p14:creationId xmlns="" xmlns:p14="http://schemas.microsoft.com/office/powerpoint/2010/main" val="8154657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Green">
    <p:bg>
      <p:bgPr>
        <a:solidFill>
          <a:schemeClr val="accent2"/>
        </a:solidFill>
        <a:effectLst/>
      </p:bgPr>
    </p:bg>
    <p:spTree>
      <p:nvGrpSpPr>
        <p:cNvPr id="1" name=""/>
        <p:cNvGrpSpPr/>
        <p:nvPr/>
      </p:nvGrpSpPr>
      <p:grpSpPr>
        <a:xfrm>
          <a:off x="0" y="0"/>
          <a:ext cx="0" cy="0"/>
          <a:chOff x="0" y="0"/>
          <a:chExt cx="0" cy="0"/>
        </a:xfrm>
      </p:grpSpPr>
      <p:grpSp>
        <p:nvGrpSpPr>
          <p:cNvPr id="10" name="Group 9"/>
          <p:cNvGrpSpPr/>
          <p:nvPr userDrawn="1"/>
        </p:nvGrpSpPr>
        <p:grpSpPr>
          <a:xfrm>
            <a:off x="2514600" y="1280160"/>
            <a:ext cx="4114800" cy="4114800"/>
            <a:chOff x="2514600" y="1280160"/>
            <a:chExt cx="4114800" cy="4114800"/>
          </a:xfrm>
        </p:grpSpPr>
        <p:sp>
          <p:nvSpPr>
            <p:cNvPr id="7" name="Oval 6"/>
            <p:cNvSpPr>
              <a:spLocks noChangeAspect="1"/>
            </p:cNvSpPr>
            <p:nvPr userDrawn="1"/>
          </p:nvSpPr>
          <p:spPr bwMode="gray">
            <a:xfrm>
              <a:off x="2514600" y="1280160"/>
              <a:ext cx="4114800" cy="41148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8" name="Oval 7"/>
            <p:cNvSpPr>
              <a:spLocks noChangeAspect="1"/>
            </p:cNvSpPr>
            <p:nvPr userDrawn="1"/>
          </p:nvSpPr>
          <p:spPr bwMode="hidden">
            <a:xfrm>
              <a:off x="2514600" y="1280160"/>
              <a:ext cx="4114800" cy="4114800"/>
            </a:xfrm>
            <a:prstGeom prst="ellipse">
              <a:avLst/>
            </a:prstGeom>
            <a:solidFill>
              <a:srgbClr val="E9F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2" name="Title 1"/>
          <p:cNvSpPr>
            <a:spLocks noGrp="1"/>
          </p:cNvSpPr>
          <p:nvPr userDrawn="1">
            <p:ph type="title"/>
          </p:nvPr>
        </p:nvSpPr>
        <p:spPr bwMode="gray">
          <a:xfrm>
            <a:off x="3337560" y="2103120"/>
            <a:ext cx="2468880" cy="2468880"/>
          </a:xfrm>
        </p:spPr>
        <p:txBody>
          <a:bodyPr lIns="0" rIns="0" anchor="ctr" anchorCtr="0">
            <a:normAutofit/>
          </a:bodyPr>
          <a:lstStyle>
            <a:lvl1pPr algn="l">
              <a:defRPr sz="4000" b="1" cap="none"/>
            </a:lvl1pPr>
          </a:lstStyle>
          <a:p>
            <a:r>
              <a:rPr lang="en-US" smtClean="0"/>
              <a:t>Click to edit Master title style</a:t>
            </a:r>
            <a:endParaRPr lang="en-US" dirty="0"/>
          </a:p>
        </p:txBody>
      </p:sp>
      <p:sp>
        <p:nvSpPr>
          <p:cNvPr id="4" name="Date Placeholder 3"/>
          <p:cNvSpPr>
            <a:spLocks noGrp="1"/>
          </p:cNvSpPr>
          <p:nvPr userDrawn="1">
            <p:ph type="dt" sz="half" idx="10"/>
          </p:nvPr>
        </p:nvSpPr>
        <p:spPr bwMode="gray"/>
        <p:txBody>
          <a:bodyPr/>
          <a:lstStyle/>
          <a:p>
            <a:r>
              <a:rPr lang="en-US" smtClean="0">
                <a:solidFill>
                  <a:srgbClr val="000000"/>
                </a:solidFill>
              </a:rPr>
              <a:t>Month 00, 0000</a:t>
            </a:r>
            <a:endParaRPr lang="en-US">
              <a:solidFill>
                <a:srgbClr val="000000"/>
              </a:solidFill>
            </a:endParaRPr>
          </a:p>
        </p:txBody>
      </p:sp>
      <p:sp>
        <p:nvSpPr>
          <p:cNvPr id="6" name="Slide Number Placeholder 5"/>
          <p:cNvSpPr>
            <a:spLocks noGrp="1"/>
          </p:cNvSpPr>
          <p:nvPr userDrawn="1">
            <p:ph type="sldNum" sz="quarter" idx="12"/>
          </p:nvPr>
        </p:nvSpPr>
        <p:spPr bwMode="gray"/>
        <p:txBody>
          <a:bodyPr/>
          <a:lstStyle/>
          <a:p>
            <a:fld id="{E12D0507-9F86-7A45-BE8E-43760B9F92AA}" type="slidenum">
              <a:rPr lang="en-US" smtClean="0">
                <a:solidFill>
                  <a:srgbClr val="000000"/>
                </a:solidFill>
              </a:rPr>
              <a:pPr/>
              <a:t>‹#›</a:t>
            </a:fld>
            <a:endParaRPr lang="en-US">
              <a:solidFill>
                <a:srgbClr val="000000"/>
              </a:solidFill>
            </a:endParaRPr>
          </a:p>
        </p:txBody>
      </p:sp>
      <p:sp>
        <p:nvSpPr>
          <p:cNvPr id="3" name="Footer Placeholder 2"/>
          <p:cNvSpPr>
            <a:spLocks noGrp="1"/>
          </p:cNvSpPr>
          <p:nvPr>
            <p:ph type="ftr" sz="quarter" idx="13"/>
          </p:nvPr>
        </p:nvSpPr>
        <p:spPr/>
        <p:txBody>
          <a:bodyPr/>
          <a:lstStyle/>
          <a:p>
            <a:r>
              <a:rPr lang="en-US"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Tree>
    <p:extLst>
      <p:ext uri="{BB962C8B-B14F-4D97-AF65-F5344CB8AC3E}">
        <p14:creationId xmlns="" xmlns:p14="http://schemas.microsoft.com/office/powerpoint/2010/main" val="15317500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Blue">
    <p:bg>
      <p:bgPr>
        <a:solidFill>
          <a:schemeClr val="accent2"/>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2514600" y="1280160"/>
            <a:ext cx="4114800" cy="4114800"/>
            <a:chOff x="2514600" y="1280160"/>
            <a:chExt cx="4114800" cy="4114800"/>
          </a:xfrm>
        </p:grpSpPr>
        <p:sp>
          <p:nvSpPr>
            <p:cNvPr id="7" name="Oval 6"/>
            <p:cNvSpPr>
              <a:spLocks noChangeAspect="1"/>
            </p:cNvSpPr>
            <p:nvPr userDrawn="1"/>
          </p:nvSpPr>
          <p:spPr bwMode="gray">
            <a:xfrm>
              <a:off x="2514600" y="1280160"/>
              <a:ext cx="4114800" cy="41148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8" name="Oval 7"/>
            <p:cNvSpPr>
              <a:spLocks noChangeAspect="1"/>
            </p:cNvSpPr>
            <p:nvPr userDrawn="1"/>
          </p:nvSpPr>
          <p:spPr bwMode="hidden">
            <a:xfrm>
              <a:off x="2514600" y="1280160"/>
              <a:ext cx="4114800" cy="4114800"/>
            </a:xfrm>
            <a:prstGeom prst="ellipse">
              <a:avLst/>
            </a:prstGeom>
            <a:solidFill>
              <a:srgbClr val="E8F6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2" name="Title 1"/>
          <p:cNvSpPr>
            <a:spLocks noGrp="1"/>
          </p:cNvSpPr>
          <p:nvPr userDrawn="1">
            <p:ph type="title"/>
          </p:nvPr>
        </p:nvSpPr>
        <p:spPr bwMode="gray">
          <a:xfrm>
            <a:off x="3337560" y="2103120"/>
            <a:ext cx="2468880" cy="2468880"/>
          </a:xfrm>
        </p:spPr>
        <p:txBody>
          <a:bodyPr lIns="0" rIns="0" anchor="ctr" anchorCtr="0">
            <a:normAutofit/>
          </a:bodyPr>
          <a:lstStyle>
            <a:lvl1pPr algn="l">
              <a:defRPr sz="4000" b="1" cap="none"/>
            </a:lvl1pPr>
          </a:lstStyle>
          <a:p>
            <a:r>
              <a:rPr lang="en-US" smtClean="0"/>
              <a:t>Click to edit Master title style</a:t>
            </a:r>
            <a:endParaRPr lang="en-US" dirty="0"/>
          </a:p>
        </p:txBody>
      </p:sp>
      <p:sp>
        <p:nvSpPr>
          <p:cNvPr id="4" name="Date Placeholder 3"/>
          <p:cNvSpPr>
            <a:spLocks noGrp="1"/>
          </p:cNvSpPr>
          <p:nvPr userDrawn="1">
            <p:ph type="dt" sz="half" idx="10"/>
          </p:nvPr>
        </p:nvSpPr>
        <p:spPr bwMode="gray"/>
        <p:txBody>
          <a:bodyPr/>
          <a:lstStyle/>
          <a:p>
            <a:r>
              <a:rPr lang="en-US" smtClean="0">
                <a:solidFill>
                  <a:srgbClr val="000000"/>
                </a:solidFill>
              </a:rPr>
              <a:t>Month 00, 0000</a:t>
            </a:r>
            <a:endParaRPr lang="en-US">
              <a:solidFill>
                <a:srgbClr val="000000"/>
              </a:solidFill>
            </a:endParaRPr>
          </a:p>
        </p:txBody>
      </p:sp>
      <p:sp>
        <p:nvSpPr>
          <p:cNvPr id="6" name="Slide Number Placeholder 5"/>
          <p:cNvSpPr>
            <a:spLocks noGrp="1"/>
          </p:cNvSpPr>
          <p:nvPr userDrawn="1">
            <p:ph type="sldNum" sz="quarter" idx="12"/>
          </p:nvPr>
        </p:nvSpPr>
        <p:spPr bwMode="gray"/>
        <p:txBody>
          <a:bodyPr/>
          <a:lstStyle/>
          <a:p>
            <a:fld id="{E12D0507-9F86-7A45-BE8E-43760B9F92AA}" type="slidenum">
              <a:rPr lang="en-US" smtClean="0">
                <a:solidFill>
                  <a:srgbClr val="000000"/>
                </a:solidFill>
              </a:rPr>
              <a:pPr/>
              <a:t>‹#›</a:t>
            </a:fld>
            <a:endParaRPr lang="en-US">
              <a:solidFill>
                <a:srgbClr val="000000"/>
              </a:solidFill>
            </a:endParaRPr>
          </a:p>
        </p:txBody>
      </p:sp>
      <p:sp>
        <p:nvSpPr>
          <p:cNvPr id="5" name="Footer Placeholder 4"/>
          <p:cNvSpPr>
            <a:spLocks noGrp="1"/>
          </p:cNvSpPr>
          <p:nvPr>
            <p:ph type="ftr" sz="quarter" idx="13"/>
          </p:nvPr>
        </p:nvSpPr>
        <p:spPr/>
        <p:txBody>
          <a:bodyPr/>
          <a:lstStyle/>
          <a:p>
            <a:r>
              <a:rPr lang="en-US"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Tree>
    <p:extLst>
      <p:ext uri="{BB962C8B-B14F-4D97-AF65-F5344CB8AC3E}">
        <p14:creationId xmlns="" xmlns:p14="http://schemas.microsoft.com/office/powerpoint/2010/main" val="38611777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Yellow">
    <p:bg>
      <p:bgPr>
        <a:solidFill>
          <a:schemeClr val="accent2"/>
        </a:solidFill>
        <a:effectLst/>
      </p:bgPr>
    </p:bg>
    <p:spTree>
      <p:nvGrpSpPr>
        <p:cNvPr id="1" name=""/>
        <p:cNvGrpSpPr/>
        <p:nvPr/>
      </p:nvGrpSpPr>
      <p:grpSpPr>
        <a:xfrm>
          <a:off x="0" y="0"/>
          <a:ext cx="0" cy="0"/>
          <a:chOff x="0" y="0"/>
          <a:chExt cx="0" cy="0"/>
        </a:xfrm>
      </p:grpSpPr>
      <p:grpSp>
        <p:nvGrpSpPr>
          <p:cNvPr id="10" name="Group 9"/>
          <p:cNvGrpSpPr/>
          <p:nvPr userDrawn="1"/>
        </p:nvGrpSpPr>
        <p:grpSpPr>
          <a:xfrm>
            <a:off x="2514600" y="1280160"/>
            <a:ext cx="4114800" cy="4114800"/>
            <a:chOff x="2514600" y="1280160"/>
            <a:chExt cx="4114800" cy="4114800"/>
          </a:xfrm>
        </p:grpSpPr>
        <p:sp>
          <p:nvSpPr>
            <p:cNvPr id="7" name="Oval 6"/>
            <p:cNvSpPr>
              <a:spLocks noChangeAspect="1"/>
            </p:cNvSpPr>
            <p:nvPr userDrawn="1"/>
          </p:nvSpPr>
          <p:spPr bwMode="gray">
            <a:xfrm>
              <a:off x="2514600" y="1280160"/>
              <a:ext cx="4114800" cy="41148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8" name="Oval 7"/>
            <p:cNvSpPr>
              <a:spLocks noChangeAspect="1"/>
            </p:cNvSpPr>
            <p:nvPr userDrawn="1"/>
          </p:nvSpPr>
          <p:spPr bwMode="hidden">
            <a:xfrm>
              <a:off x="2514600" y="1280160"/>
              <a:ext cx="4114800" cy="4114800"/>
            </a:xfrm>
            <a:prstGeom prst="ellipse">
              <a:avLst/>
            </a:prstGeom>
            <a:solidFill>
              <a:srgbClr val="FEFF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2" name="Title 1"/>
          <p:cNvSpPr>
            <a:spLocks noGrp="1"/>
          </p:cNvSpPr>
          <p:nvPr userDrawn="1">
            <p:ph type="title"/>
          </p:nvPr>
        </p:nvSpPr>
        <p:spPr bwMode="gray">
          <a:xfrm>
            <a:off x="3337560" y="2103120"/>
            <a:ext cx="2468880" cy="2468880"/>
          </a:xfrm>
        </p:spPr>
        <p:txBody>
          <a:bodyPr lIns="0" rIns="0" anchor="ctr" anchorCtr="0">
            <a:normAutofit/>
          </a:bodyPr>
          <a:lstStyle>
            <a:lvl1pPr algn="l">
              <a:defRPr sz="4000" b="1" cap="none"/>
            </a:lvl1pPr>
          </a:lstStyle>
          <a:p>
            <a:r>
              <a:rPr lang="en-US" smtClean="0"/>
              <a:t>Click to edit Master title style</a:t>
            </a:r>
            <a:endParaRPr lang="en-US" dirty="0"/>
          </a:p>
        </p:txBody>
      </p:sp>
      <p:sp>
        <p:nvSpPr>
          <p:cNvPr id="4" name="Date Placeholder 3"/>
          <p:cNvSpPr>
            <a:spLocks noGrp="1"/>
          </p:cNvSpPr>
          <p:nvPr userDrawn="1">
            <p:ph type="dt" sz="half" idx="10"/>
          </p:nvPr>
        </p:nvSpPr>
        <p:spPr bwMode="gray"/>
        <p:txBody>
          <a:bodyPr/>
          <a:lstStyle/>
          <a:p>
            <a:r>
              <a:rPr lang="en-US" smtClean="0">
                <a:solidFill>
                  <a:srgbClr val="000000"/>
                </a:solidFill>
              </a:rPr>
              <a:t>Month 00, 0000</a:t>
            </a:r>
            <a:endParaRPr lang="en-US">
              <a:solidFill>
                <a:srgbClr val="000000"/>
              </a:solidFill>
            </a:endParaRPr>
          </a:p>
        </p:txBody>
      </p:sp>
      <p:sp>
        <p:nvSpPr>
          <p:cNvPr id="6" name="Slide Number Placeholder 5"/>
          <p:cNvSpPr>
            <a:spLocks noGrp="1"/>
          </p:cNvSpPr>
          <p:nvPr userDrawn="1">
            <p:ph type="sldNum" sz="quarter" idx="12"/>
          </p:nvPr>
        </p:nvSpPr>
        <p:spPr bwMode="gray"/>
        <p:txBody>
          <a:bodyPr/>
          <a:lstStyle/>
          <a:p>
            <a:fld id="{E12D0507-9F86-7A45-BE8E-43760B9F92AA}" type="slidenum">
              <a:rPr lang="en-US" smtClean="0">
                <a:solidFill>
                  <a:srgbClr val="000000"/>
                </a:solidFill>
              </a:rPr>
              <a:pPr/>
              <a:t>‹#›</a:t>
            </a:fld>
            <a:endParaRPr lang="en-US">
              <a:solidFill>
                <a:srgbClr val="000000"/>
              </a:solidFill>
            </a:endParaRPr>
          </a:p>
        </p:txBody>
      </p:sp>
      <p:sp>
        <p:nvSpPr>
          <p:cNvPr id="3" name="Footer Placeholder 2"/>
          <p:cNvSpPr>
            <a:spLocks noGrp="1"/>
          </p:cNvSpPr>
          <p:nvPr>
            <p:ph type="ftr" sz="quarter" idx="13"/>
          </p:nvPr>
        </p:nvSpPr>
        <p:spPr/>
        <p:txBody>
          <a:bodyPr/>
          <a:lstStyle/>
          <a:p>
            <a:r>
              <a:rPr lang="en-US"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Tree>
    <p:extLst>
      <p:ext uri="{BB962C8B-B14F-4D97-AF65-F5344CB8AC3E}">
        <p14:creationId xmlns="" xmlns:p14="http://schemas.microsoft.com/office/powerpoint/2010/main" val="41067606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Orange">
    <p:bg>
      <p:bgPr>
        <a:solidFill>
          <a:schemeClr val="accent2"/>
        </a:solidFill>
        <a:effectLst/>
      </p:bgPr>
    </p:bg>
    <p:spTree>
      <p:nvGrpSpPr>
        <p:cNvPr id="1" name=""/>
        <p:cNvGrpSpPr/>
        <p:nvPr/>
      </p:nvGrpSpPr>
      <p:grpSpPr>
        <a:xfrm>
          <a:off x="0" y="0"/>
          <a:ext cx="0" cy="0"/>
          <a:chOff x="0" y="0"/>
          <a:chExt cx="0" cy="0"/>
        </a:xfrm>
      </p:grpSpPr>
      <p:grpSp>
        <p:nvGrpSpPr>
          <p:cNvPr id="10" name="Group 9"/>
          <p:cNvGrpSpPr/>
          <p:nvPr userDrawn="1"/>
        </p:nvGrpSpPr>
        <p:grpSpPr>
          <a:xfrm>
            <a:off x="2514600" y="1280160"/>
            <a:ext cx="4114800" cy="4114800"/>
            <a:chOff x="2514600" y="1280160"/>
            <a:chExt cx="4114800" cy="4114800"/>
          </a:xfrm>
        </p:grpSpPr>
        <p:sp>
          <p:nvSpPr>
            <p:cNvPr id="7" name="Oval 6"/>
            <p:cNvSpPr>
              <a:spLocks noChangeAspect="1"/>
            </p:cNvSpPr>
            <p:nvPr userDrawn="1"/>
          </p:nvSpPr>
          <p:spPr bwMode="gray">
            <a:xfrm>
              <a:off x="2514600" y="1280160"/>
              <a:ext cx="4114800" cy="41148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8" name="Oval 7"/>
            <p:cNvSpPr>
              <a:spLocks noChangeAspect="1"/>
            </p:cNvSpPr>
            <p:nvPr userDrawn="1"/>
          </p:nvSpPr>
          <p:spPr bwMode="hidden">
            <a:xfrm>
              <a:off x="2514600" y="1280160"/>
              <a:ext cx="4114800" cy="4114800"/>
            </a:xfrm>
            <a:prstGeom prst="ellipse">
              <a:avLst/>
            </a:prstGeom>
            <a:solidFill>
              <a:srgbClr val="FEF0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2" name="Title 1"/>
          <p:cNvSpPr>
            <a:spLocks noGrp="1"/>
          </p:cNvSpPr>
          <p:nvPr userDrawn="1">
            <p:ph type="title"/>
          </p:nvPr>
        </p:nvSpPr>
        <p:spPr bwMode="gray">
          <a:xfrm>
            <a:off x="3337560" y="2103120"/>
            <a:ext cx="2468880" cy="2468880"/>
          </a:xfrm>
        </p:spPr>
        <p:txBody>
          <a:bodyPr lIns="0" rIns="0" anchor="ctr" anchorCtr="0">
            <a:normAutofit/>
          </a:bodyPr>
          <a:lstStyle>
            <a:lvl1pPr algn="l">
              <a:defRPr sz="4000" b="1" cap="none"/>
            </a:lvl1pPr>
          </a:lstStyle>
          <a:p>
            <a:r>
              <a:rPr lang="en-US" smtClean="0"/>
              <a:t>Click to edit Master title style</a:t>
            </a:r>
            <a:endParaRPr lang="en-US" dirty="0"/>
          </a:p>
        </p:txBody>
      </p:sp>
      <p:sp>
        <p:nvSpPr>
          <p:cNvPr id="4" name="Date Placeholder 3"/>
          <p:cNvSpPr>
            <a:spLocks noGrp="1"/>
          </p:cNvSpPr>
          <p:nvPr userDrawn="1">
            <p:ph type="dt" sz="half" idx="10"/>
          </p:nvPr>
        </p:nvSpPr>
        <p:spPr bwMode="gray"/>
        <p:txBody>
          <a:bodyPr/>
          <a:lstStyle/>
          <a:p>
            <a:r>
              <a:rPr lang="en-US" smtClean="0">
                <a:solidFill>
                  <a:srgbClr val="000000"/>
                </a:solidFill>
              </a:rPr>
              <a:t>Month 00, 0000</a:t>
            </a:r>
            <a:endParaRPr lang="en-US">
              <a:solidFill>
                <a:srgbClr val="000000"/>
              </a:solidFill>
            </a:endParaRPr>
          </a:p>
        </p:txBody>
      </p:sp>
      <p:sp>
        <p:nvSpPr>
          <p:cNvPr id="6" name="Slide Number Placeholder 5"/>
          <p:cNvSpPr>
            <a:spLocks noGrp="1"/>
          </p:cNvSpPr>
          <p:nvPr userDrawn="1">
            <p:ph type="sldNum" sz="quarter" idx="12"/>
          </p:nvPr>
        </p:nvSpPr>
        <p:spPr bwMode="gray"/>
        <p:txBody>
          <a:bodyPr/>
          <a:lstStyle/>
          <a:p>
            <a:fld id="{E12D0507-9F86-7A45-BE8E-43760B9F92AA}" type="slidenum">
              <a:rPr lang="en-US" smtClean="0">
                <a:solidFill>
                  <a:srgbClr val="000000"/>
                </a:solidFill>
              </a:rPr>
              <a:pPr/>
              <a:t>‹#›</a:t>
            </a:fld>
            <a:endParaRPr lang="en-US">
              <a:solidFill>
                <a:srgbClr val="000000"/>
              </a:solidFill>
            </a:endParaRPr>
          </a:p>
        </p:txBody>
      </p:sp>
      <p:sp>
        <p:nvSpPr>
          <p:cNvPr id="3" name="Footer Placeholder 2"/>
          <p:cNvSpPr>
            <a:spLocks noGrp="1"/>
          </p:cNvSpPr>
          <p:nvPr>
            <p:ph type="ftr" sz="quarter" idx="13"/>
          </p:nvPr>
        </p:nvSpPr>
        <p:spPr/>
        <p:txBody>
          <a:bodyPr/>
          <a:lstStyle/>
          <a:p>
            <a:r>
              <a:rPr lang="en-US"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Tree>
    <p:extLst>
      <p:ext uri="{BB962C8B-B14F-4D97-AF65-F5344CB8AC3E}">
        <p14:creationId xmlns="" xmlns:p14="http://schemas.microsoft.com/office/powerpoint/2010/main" val="13218502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lternate Section Header">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57200" y="403577"/>
            <a:ext cx="3886200" cy="2514600"/>
          </a:xfrm>
        </p:spPr>
        <p:txBody>
          <a:bodyPr lIns="0" rIns="0" anchor="t" anchorCtr="0">
            <a:noAutofit/>
          </a:bodyPr>
          <a:lstStyle>
            <a:lvl1pPr algn="l">
              <a:lnSpc>
                <a:spcPct val="90000"/>
              </a:lnSpc>
              <a:defRPr sz="4000" b="1" cap="none"/>
            </a:lvl1pPr>
          </a:lstStyle>
          <a:p>
            <a:r>
              <a:rPr lang="en-US" smtClean="0"/>
              <a:t>Click to edit Master title style</a:t>
            </a:r>
            <a:endParaRPr lang="en-US" dirty="0"/>
          </a:p>
        </p:txBody>
      </p:sp>
      <p:sp>
        <p:nvSpPr>
          <p:cNvPr id="4" name="Date Placeholder 3"/>
          <p:cNvSpPr>
            <a:spLocks noGrp="1"/>
          </p:cNvSpPr>
          <p:nvPr>
            <p:ph type="dt" sz="half" idx="10"/>
          </p:nvPr>
        </p:nvSpPr>
        <p:spPr bwMode="gray"/>
        <p:txBody>
          <a:bodyPr/>
          <a:lstStyle/>
          <a:p>
            <a:r>
              <a:rPr lang="en-US" smtClean="0">
                <a:solidFill>
                  <a:srgbClr val="000000"/>
                </a:solidFill>
              </a:rPr>
              <a:t>Month 00, 0000</a:t>
            </a:r>
            <a:endParaRPr lang="en-US">
              <a:solidFill>
                <a:srgbClr val="000000"/>
              </a:solidFill>
            </a:endParaRPr>
          </a:p>
        </p:txBody>
      </p:sp>
      <p:sp>
        <p:nvSpPr>
          <p:cNvPr id="6" name="Slide Number Placeholder 5"/>
          <p:cNvSpPr>
            <a:spLocks noGrp="1"/>
          </p:cNvSpPr>
          <p:nvPr>
            <p:ph type="sldNum" sz="quarter" idx="12"/>
          </p:nvPr>
        </p:nvSpPr>
        <p:spPr bwMode="gray"/>
        <p:txBody>
          <a:bodyPr/>
          <a:lstStyle/>
          <a:p>
            <a:fld id="{E12D0507-9F86-7A45-BE8E-43760B9F92AA}" type="slidenum">
              <a:rPr lang="en-US" smtClean="0">
                <a:solidFill>
                  <a:srgbClr val="000000"/>
                </a:solidFill>
              </a:rPr>
              <a:pPr/>
              <a:t>‹#›</a:t>
            </a:fld>
            <a:endParaRPr lang="en-US">
              <a:solidFill>
                <a:srgbClr val="000000"/>
              </a:solidFill>
            </a:endParaRPr>
          </a:p>
        </p:txBody>
      </p:sp>
      <p:sp>
        <p:nvSpPr>
          <p:cNvPr id="10" name="Text Placeholder 9"/>
          <p:cNvSpPr>
            <a:spLocks noGrp="1"/>
          </p:cNvSpPr>
          <p:nvPr>
            <p:ph type="body" sz="quarter" idx="13"/>
          </p:nvPr>
        </p:nvSpPr>
        <p:spPr>
          <a:xfrm>
            <a:off x="4800599" y="413480"/>
            <a:ext cx="3886200" cy="3657600"/>
          </a:xfr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4"/>
          </p:nvPr>
        </p:nvSpPr>
        <p:spPr/>
        <p:txBody>
          <a:bodyPr/>
          <a:lstStyle/>
          <a:p>
            <a:r>
              <a:rPr lang="en-US"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Tree>
    <p:extLst>
      <p:ext uri="{BB962C8B-B14F-4D97-AF65-F5344CB8AC3E}">
        <p14:creationId xmlns="" xmlns:p14="http://schemas.microsoft.com/office/powerpoint/2010/main" val="36919938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lternate Section Header Green">
    <p:bg>
      <p:bgPr>
        <a:solidFill>
          <a:schemeClr val="accent2"/>
        </a:solidFill>
        <a:effectLst/>
      </p:bgPr>
    </p:bg>
    <p:spTree>
      <p:nvGrpSpPr>
        <p:cNvPr id="1" name=""/>
        <p:cNvGrpSpPr/>
        <p:nvPr/>
      </p:nvGrpSpPr>
      <p:grpSpPr>
        <a:xfrm>
          <a:off x="0" y="0"/>
          <a:ext cx="0" cy="0"/>
          <a:chOff x="0" y="0"/>
          <a:chExt cx="0" cy="0"/>
        </a:xfrm>
      </p:grpSpPr>
      <p:sp>
        <p:nvSpPr>
          <p:cNvPr id="7" name="Rectangle 6"/>
          <p:cNvSpPr/>
          <p:nvPr userDrawn="1"/>
        </p:nvSpPr>
        <p:spPr bwMode="hidden">
          <a:xfrm>
            <a:off x="0" y="0"/>
            <a:ext cx="9144000" cy="4572000"/>
          </a:xfrm>
          <a:prstGeom prst="rect">
            <a:avLst/>
          </a:prstGeom>
          <a:solidFill>
            <a:srgbClr val="E9F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bwMode="gray">
          <a:xfrm>
            <a:off x="457200" y="403577"/>
            <a:ext cx="3886200" cy="2514600"/>
          </a:xfrm>
        </p:spPr>
        <p:txBody>
          <a:bodyPr lIns="0" rIns="0" anchor="t" anchorCtr="0">
            <a:noAutofit/>
          </a:bodyPr>
          <a:lstStyle>
            <a:lvl1pPr algn="l">
              <a:lnSpc>
                <a:spcPct val="90000"/>
              </a:lnSpc>
              <a:defRPr sz="4000" b="1" cap="none"/>
            </a:lvl1pPr>
          </a:lstStyle>
          <a:p>
            <a:r>
              <a:rPr lang="en-US" smtClean="0"/>
              <a:t>Click to edit Master title style</a:t>
            </a:r>
            <a:endParaRPr lang="en-US" dirty="0"/>
          </a:p>
        </p:txBody>
      </p:sp>
      <p:sp>
        <p:nvSpPr>
          <p:cNvPr id="4" name="Date Placeholder 3"/>
          <p:cNvSpPr>
            <a:spLocks noGrp="1"/>
          </p:cNvSpPr>
          <p:nvPr>
            <p:ph type="dt" sz="half" idx="10"/>
          </p:nvPr>
        </p:nvSpPr>
        <p:spPr bwMode="gray"/>
        <p:txBody>
          <a:bodyPr/>
          <a:lstStyle/>
          <a:p>
            <a:r>
              <a:rPr lang="en-US" smtClean="0">
                <a:solidFill>
                  <a:srgbClr val="000000"/>
                </a:solidFill>
              </a:rPr>
              <a:t>Month 00, 0000</a:t>
            </a:r>
            <a:endParaRPr lang="en-US">
              <a:solidFill>
                <a:srgbClr val="000000"/>
              </a:solidFill>
            </a:endParaRPr>
          </a:p>
        </p:txBody>
      </p:sp>
      <p:sp>
        <p:nvSpPr>
          <p:cNvPr id="6" name="Slide Number Placeholder 5"/>
          <p:cNvSpPr>
            <a:spLocks noGrp="1"/>
          </p:cNvSpPr>
          <p:nvPr>
            <p:ph type="sldNum" sz="quarter" idx="12"/>
          </p:nvPr>
        </p:nvSpPr>
        <p:spPr bwMode="gray"/>
        <p:txBody>
          <a:bodyPr/>
          <a:lstStyle/>
          <a:p>
            <a:fld id="{E12D0507-9F86-7A45-BE8E-43760B9F92AA}" type="slidenum">
              <a:rPr lang="en-US" smtClean="0">
                <a:solidFill>
                  <a:srgbClr val="000000"/>
                </a:solidFill>
              </a:rPr>
              <a:pPr/>
              <a:t>‹#›</a:t>
            </a:fld>
            <a:endParaRPr lang="en-US">
              <a:solidFill>
                <a:srgbClr val="000000"/>
              </a:solidFill>
            </a:endParaRPr>
          </a:p>
        </p:txBody>
      </p:sp>
      <p:sp>
        <p:nvSpPr>
          <p:cNvPr id="10" name="Text Placeholder 9"/>
          <p:cNvSpPr>
            <a:spLocks noGrp="1"/>
          </p:cNvSpPr>
          <p:nvPr>
            <p:ph type="body" sz="quarter" idx="13"/>
          </p:nvPr>
        </p:nvSpPr>
        <p:spPr>
          <a:xfrm>
            <a:off x="4800599" y="413480"/>
            <a:ext cx="3886200" cy="3657600"/>
          </a:xfr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4"/>
          </p:nvPr>
        </p:nvSpPr>
        <p:spPr/>
        <p:txBody>
          <a:bodyPr/>
          <a:lstStyle/>
          <a:p>
            <a:r>
              <a:rPr lang="en-US"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Tree>
    <p:extLst>
      <p:ext uri="{BB962C8B-B14F-4D97-AF65-F5344CB8AC3E}">
        <p14:creationId xmlns="" xmlns:p14="http://schemas.microsoft.com/office/powerpoint/2010/main" val="23295414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lternate Section Header Blue">
    <p:bg>
      <p:bgPr>
        <a:solidFill>
          <a:schemeClr val="accent2"/>
        </a:solidFill>
        <a:effectLst/>
      </p:bgPr>
    </p:bg>
    <p:spTree>
      <p:nvGrpSpPr>
        <p:cNvPr id="1" name=""/>
        <p:cNvGrpSpPr/>
        <p:nvPr/>
      </p:nvGrpSpPr>
      <p:grpSpPr>
        <a:xfrm>
          <a:off x="0" y="0"/>
          <a:ext cx="0" cy="0"/>
          <a:chOff x="0" y="0"/>
          <a:chExt cx="0" cy="0"/>
        </a:xfrm>
      </p:grpSpPr>
      <p:sp>
        <p:nvSpPr>
          <p:cNvPr id="8" name="Rectangle 7"/>
          <p:cNvSpPr/>
          <p:nvPr userDrawn="1"/>
        </p:nvSpPr>
        <p:spPr bwMode="hidden">
          <a:xfrm>
            <a:off x="0" y="0"/>
            <a:ext cx="9144000" cy="4572000"/>
          </a:xfrm>
          <a:prstGeom prst="rect">
            <a:avLst/>
          </a:prstGeom>
          <a:solidFill>
            <a:srgbClr val="E8F6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bwMode="gray">
          <a:xfrm>
            <a:off x="457200" y="403577"/>
            <a:ext cx="3886200" cy="2514600"/>
          </a:xfrm>
        </p:spPr>
        <p:txBody>
          <a:bodyPr lIns="0" rIns="0" anchor="t" anchorCtr="0">
            <a:noAutofit/>
          </a:bodyPr>
          <a:lstStyle>
            <a:lvl1pPr algn="l">
              <a:lnSpc>
                <a:spcPct val="90000"/>
              </a:lnSpc>
              <a:defRPr sz="4000" b="1" cap="none"/>
            </a:lvl1pPr>
          </a:lstStyle>
          <a:p>
            <a:r>
              <a:rPr lang="en-US" smtClean="0"/>
              <a:t>Click to edit Master title style</a:t>
            </a:r>
            <a:endParaRPr lang="en-US" dirty="0"/>
          </a:p>
        </p:txBody>
      </p:sp>
      <p:sp>
        <p:nvSpPr>
          <p:cNvPr id="4" name="Date Placeholder 3"/>
          <p:cNvSpPr>
            <a:spLocks noGrp="1"/>
          </p:cNvSpPr>
          <p:nvPr>
            <p:ph type="dt" sz="half" idx="10"/>
          </p:nvPr>
        </p:nvSpPr>
        <p:spPr bwMode="gray"/>
        <p:txBody>
          <a:bodyPr/>
          <a:lstStyle/>
          <a:p>
            <a:r>
              <a:rPr lang="en-US" smtClean="0">
                <a:solidFill>
                  <a:srgbClr val="000000"/>
                </a:solidFill>
              </a:rPr>
              <a:t>Month 00, 0000</a:t>
            </a:r>
            <a:endParaRPr lang="en-US">
              <a:solidFill>
                <a:srgbClr val="000000"/>
              </a:solidFill>
            </a:endParaRPr>
          </a:p>
        </p:txBody>
      </p:sp>
      <p:sp>
        <p:nvSpPr>
          <p:cNvPr id="6" name="Slide Number Placeholder 5"/>
          <p:cNvSpPr>
            <a:spLocks noGrp="1"/>
          </p:cNvSpPr>
          <p:nvPr>
            <p:ph type="sldNum" sz="quarter" idx="12"/>
          </p:nvPr>
        </p:nvSpPr>
        <p:spPr bwMode="gray"/>
        <p:txBody>
          <a:bodyPr/>
          <a:lstStyle/>
          <a:p>
            <a:fld id="{E12D0507-9F86-7A45-BE8E-43760B9F92AA}" type="slidenum">
              <a:rPr lang="en-US" smtClean="0">
                <a:solidFill>
                  <a:srgbClr val="000000"/>
                </a:solidFill>
              </a:rPr>
              <a:pPr/>
              <a:t>‹#›</a:t>
            </a:fld>
            <a:endParaRPr lang="en-US">
              <a:solidFill>
                <a:srgbClr val="000000"/>
              </a:solidFill>
            </a:endParaRPr>
          </a:p>
        </p:txBody>
      </p:sp>
      <p:sp>
        <p:nvSpPr>
          <p:cNvPr id="10" name="Text Placeholder 9"/>
          <p:cNvSpPr>
            <a:spLocks noGrp="1"/>
          </p:cNvSpPr>
          <p:nvPr>
            <p:ph type="body" sz="quarter" idx="13"/>
          </p:nvPr>
        </p:nvSpPr>
        <p:spPr>
          <a:xfrm>
            <a:off x="4800599" y="413480"/>
            <a:ext cx="3886200" cy="3657600"/>
          </a:xfr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4"/>
          </p:nvPr>
        </p:nvSpPr>
        <p:spPr/>
        <p:txBody>
          <a:bodyPr/>
          <a:lstStyle/>
          <a:p>
            <a:r>
              <a:rPr lang="en-US"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Tree>
    <p:extLst>
      <p:ext uri="{BB962C8B-B14F-4D97-AF65-F5344CB8AC3E}">
        <p14:creationId xmlns="" xmlns:p14="http://schemas.microsoft.com/office/powerpoint/2010/main" val="23042551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lternate Section Header Yellow">
    <p:bg>
      <p:bgPr>
        <a:solidFill>
          <a:schemeClr val="accent2"/>
        </a:solidFill>
        <a:effectLst/>
      </p:bgPr>
    </p:bg>
    <p:spTree>
      <p:nvGrpSpPr>
        <p:cNvPr id="1" name=""/>
        <p:cNvGrpSpPr/>
        <p:nvPr/>
      </p:nvGrpSpPr>
      <p:grpSpPr>
        <a:xfrm>
          <a:off x="0" y="0"/>
          <a:ext cx="0" cy="0"/>
          <a:chOff x="0" y="0"/>
          <a:chExt cx="0" cy="0"/>
        </a:xfrm>
      </p:grpSpPr>
      <p:sp>
        <p:nvSpPr>
          <p:cNvPr id="8" name="Rectangle 7"/>
          <p:cNvSpPr/>
          <p:nvPr userDrawn="1"/>
        </p:nvSpPr>
        <p:spPr bwMode="hidden">
          <a:xfrm>
            <a:off x="0" y="0"/>
            <a:ext cx="9144000" cy="4572000"/>
          </a:xfrm>
          <a:prstGeom prst="rect">
            <a:avLst/>
          </a:prstGeom>
          <a:solidFill>
            <a:srgbClr val="FEFF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bwMode="gray">
          <a:xfrm>
            <a:off x="457200" y="403577"/>
            <a:ext cx="3886200" cy="2514600"/>
          </a:xfrm>
        </p:spPr>
        <p:txBody>
          <a:bodyPr lIns="0" rIns="0" anchor="t" anchorCtr="0">
            <a:noAutofit/>
          </a:bodyPr>
          <a:lstStyle>
            <a:lvl1pPr algn="l">
              <a:lnSpc>
                <a:spcPct val="90000"/>
              </a:lnSpc>
              <a:defRPr sz="4000" b="1" cap="none"/>
            </a:lvl1pPr>
          </a:lstStyle>
          <a:p>
            <a:r>
              <a:rPr lang="en-US" smtClean="0"/>
              <a:t>Click to edit Master title style</a:t>
            </a:r>
            <a:endParaRPr lang="en-US" dirty="0"/>
          </a:p>
        </p:txBody>
      </p:sp>
      <p:sp>
        <p:nvSpPr>
          <p:cNvPr id="4" name="Date Placeholder 3"/>
          <p:cNvSpPr>
            <a:spLocks noGrp="1"/>
          </p:cNvSpPr>
          <p:nvPr>
            <p:ph type="dt" sz="half" idx="10"/>
          </p:nvPr>
        </p:nvSpPr>
        <p:spPr bwMode="gray"/>
        <p:txBody>
          <a:bodyPr/>
          <a:lstStyle/>
          <a:p>
            <a:r>
              <a:rPr lang="en-US" smtClean="0">
                <a:solidFill>
                  <a:srgbClr val="000000"/>
                </a:solidFill>
              </a:rPr>
              <a:t>Month 00, 0000</a:t>
            </a:r>
            <a:endParaRPr lang="en-US">
              <a:solidFill>
                <a:srgbClr val="000000"/>
              </a:solidFill>
            </a:endParaRPr>
          </a:p>
        </p:txBody>
      </p:sp>
      <p:sp>
        <p:nvSpPr>
          <p:cNvPr id="6" name="Slide Number Placeholder 5"/>
          <p:cNvSpPr>
            <a:spLocks noGrp="1"/>
          </p:cNvSpPr>
          <p:nvPr>
            <p:ph type="sldNum" sz="quarter" idx="12"/>
          </p:nvPr>
        </p:nvSpPr>
        <p:spPr bwMode="gray"/>
        <p:txBody>
          <a:bodyPr/>
          <a:lstStyle/>
          <a:p>
            <a:fld id="{E12D0507-9F86-7A45-BE8E-43760B9F92AA}" type="slidenum">
              <a:rPr lang="en-US" smtClean="0">
                <a:solidFill>
                  <a:srgbClr val="000000"/>
                </a:solidFill>
              </a:rPr>
              <a:pPr/>
              <a:t>‹#›</a:t>
            </a:fld>
            <a:endParaRPr lang="en-US">
              <a:solidFill>
                <a:srgbClr val="000000"/>
              </a:solidFill>
            </a:endParaRPr>
          </a:p>
        </p:txBody>
      </p:sp>
      <p:sp>
        <p:nvSpPr>
          <p:cNvPr id="10" name="Text Placeholder 9"/>
          <p:cNvSpPr>
            <a:spLocks noGrp="1"/>
          </p:cNvSpPr>
          <p:nvPr>
            <p:ph type="body" sz="quarter" idx="13"/>
          </p:nvPr>
        </p:nvSpPr>
        <p:spPr>
          <a:xfrm>
            <a:off x="4800599" y="413480"/>
            <a:ext cx="3886200" cy="3657600"/>
          </a:xfr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4"/>
          </p:nvPr>
        </p:nvSpPr>
        <p:spPr/>
        <p:txBody>
          <a:bodyPr/>
          <a:lstStyle/>
          <a:p>
            <a:r>
              <a:rPr lang="en-US"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Tree>
    <p:extLst>
      <p:ext uri="{BB962C8B-B14F-4D97-AF65-F5344CB8AC3E}">
        <p14:creationId xmlns="" xmlns:p14="http://schemas.microsoft.com/office/powerpoint/2010/main" val="30154854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lternate Section Header Orange">
    <p:bg>
      <p:bgPr>
        <a:solidFill>
          <a:schemeClr val="accent2"/>
        </a:solidFill>
        <a:effectLst/>
      </p:bgPr>
    </p:bg>
    <p:spTree>
      <p:nvGrpSpPr>
        <p:cNvPr id="1" name=""/>
        <p:cNvGrpSpPr/>
        <p:nvPr/>
      </p:nvGrpSpPr>
      <p:grpSpPr>
        <a:xfrm>
          <a:off x="0" y="0"/>
          <a:ext cx="0" cy="0"/>
          <a:chOff x="0" y="0"/>
          <a:chExt cx="0" cy="0"/>
        </a:xfrm>
      </p:grpSpPr>
      <p:sp>
        <p:nvSpPr>
          <p:cNvPr id="8" name="Rectangle 7"/>
          <p:cNvSpPr/>
          <p:nvPr userDrawn="1"/>
        </p:nvSpPr>
        <p:spPr bwMode="hidden">
          <a:xfrm>
            <a:off x="0" y="0"/>
            <a:ext cx="9144000" cy="4572000"/>
          </a:xfrm>
          <a:prstGeom prst="rect">
            <a:avLst/>
          </a:prstGeom>
          <a:solidFill>
            <a:srgbClr val="FEF0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bwMode="gray">
          <a:xfrm>
            <a:off x="457200" y="403577"/>
            <a:ext cx="3886200" cy="2514600"/>
          </a:xfrm>
        </p:spPr>
        <p:txBody>
          <a:bodyPr lIns="0" rIns="0" anchor="t" anchorCtr="0">
            <a:noAutofit/>
          </a:bodyPr>
          <a:lstStyle>
            <a:lvl1pPr algn="l">
              <a:lnSpc>
                <a:spcPct val="90000"/>
              </a:lnSpc>
              <a:defRPr sz="4000" b="1" cap="none"/>
            </a:lvl1pPr>
          </a:lstStyle>
          <a:p>
            <a:r>
              <a:rPr lang="en-US" smtClean="0"/>
              <a:t>Click to edit Master title style</a:t>
            </a:r>
            <a:endParaRPr lang="en-US" dirty="0"/>
          </a:p>
        </p:txBody>
      </p:sp>
      <p:sp>
        <p:nvSpPr>
          <p:cNvPr id="4" name="Date Placeholder 3"/>
          <p:cNvSpPr>
            <a:spLocks noGrp="1"/>
          </p:cNvSpPr>
          <p:nvPr>
            <p:ph type="dt" sz="half" idx="10"/>
          </p:nvPr>
        </p:nvSpPr>
        <p:spPr bwMode="gray"/>
        <p:txBody>
          <a:bodyPr/>
          <a:lstStyle/>
          <a:p>
            <a:r>
              <a:rPr lang="en-US" smtClean="0">
                <a:solidFill>
                  <a:srgbClr val="000000"/>
                </a:solidFill>
              </a:rPr>
              <a:t>Month 00, 0000</a:t>
            </a:r>
            <a:endParaRPr lang="en-US">
              <a:solidFill>
                <a:srgbClr val="000000"/>
              </a:solidFill>
            </a:endParaRPr>
          </a:p>
        </p:txBody>
      </p:sp>
      <p:sp>
        <p:nvSpPr>
          <p:cNvPr id="6" name="Slide Number Placeholder 5"/>
          <p:cNvSpPr>
            <a:spLocks noGrp="1"/>
          </p:cNvSpPr>
          <p:nvPr>
            <p:ph type="sldNum" sz="quarter" idx="12"/>
          </p:nvPr>
        </p:nvSpPr>
        <p:spPr bwMode="gray"/>
        <p:txBody>
          <a:bodyPr/>
          <a:lstStyle/>
          <a:p>
            <a:fld id="{E12D0507-9F86-7A45-BE8E-43760B9F92AA}" type="slidenum">
              <a:rPr lang="en-US" smtClean="0">
                <a:solidFill>
                  <a:srgbClr val="000000"/>
                </a:solidFill>
              </a:rPr>
              <a:pPr/>
              <a:t>‹#›</a:t>
            </a:fld>
            <a:endParaRPr lang="en-US">
              <a:solidFill>
                <a:srgbClr val="000000"/>
              </a:solidFill>
            </a:endParaRPr>
          </a:p>
        </p:txBody>
      </p:sp>
      <p:sp>
        <p:nvSpPr>
          <p:cNvPr id="10" name="Text Placeholder 9"/>
          <p:cNvSpPr>
            <a:spLocks noGrp="1"/>
          </p:cNvSpPr>
          <p:nvPr>
            <p:ph type="body" sz="quarter" idx="13"/>
          </p:nvPr>
        </p:nvSpPr>
        <p:spPr>
          <a:xfrm>
            <a:off x="4800599" y="413480"/>
            <a:ext cx="3886200" cy="3657600"/>
          </a:xfr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4"/>
          </p:nvPr>
        </p:nvSpPr>
        <p:spPr/>
        <p:txBody>
          <a:bodyPr/>
          <a:lstStyle/>
          <a:p>
            <a:r>
              <a:rPr lang="en-US"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Tree>
    <p:extLst>
      <p:ext uri="{BB962C8B-B14F-4D97-AF65-F5344CB8AC3E}">
        <p14:creationId xmlns="" xmlns:p14="http://schemas.microsoft.com/office/powerpoint/2010/main" val="28765024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57200" y="403577"/>
            <a:ext cx="5632704" cy="2514600"/>
          </a:xfrm>
        </p:spPr>
        <p:txBody>
          <a:bodyPr>
            <a:noAutofit/>
          </a:bodyPr>
          <a:lstStyle>
            <a:lvl1pPr>
              <a:lnSpc>
                <a:spcPct val="90000"/>
              </a:lnSpc>
              <a:defRPr sz="4000"/>
            </a:lvl1pPr>
          </a:lstStyle>
          <a:p>
            <a:r>
              <a:rPr lang="en-US" smtClean="0"/>
              <a:t>Click to edit Master title style</a:t>
            </a:r>
            <a:endParaRPr lang="en-US" dirty="0"/>
          </a:p>
        </p:txBody>
      </p:sp>
      <p:sp>
        <p:nvSpPr>
          <p:cNvPr id="3" name="Date Placeholder 2"/>
          <p:cNvSpPr>
            <a:spLocks noGrp="1"/>
          </p:cNvSpPr>
          <p:nvPr>
            <p:ph type="dt" sz="half" idx="10"/>
          </p:nvPr>
        </p:nvSpPr>
        <p:spPr bwMode="gray"/>
        <p:txBody>
          <a:bodyPr/>
          <a:lstStyle/>
          <a:p>
            <a:r>
              <a:rPr lang="en-US" smtClean="0">
                <a:solidFill>
                  <a:srgbClr val="000000"/>
                </a:solidFill>
              </a:rPr>
              <a:t>Month 00, 0000</a:t>
            </a:r>
            <a:endParaRPr lang="en-US" dirty="0">
              <a:solidFill>
                <a:srgbClr val="000000"/>
              </a:solidFill>
            </a:endParaRPr>
          </a:p>
        </p:txBody>
      </p:sp>
      <p:sp>
        <p:nvSpPr>
          <p:cNvPr id="5" name="Slide Number Placeholder 4"/>
          <p:cNvSpPr>
            <a:spLocks noGrp="1"/>
          </p:cNvSpPr>
          <p:nvPr>
            <p:ph type="sldNum" sz="quarter" idx="12"/>
          </p:nvPr>
        </p:nvSpPr>
        <p:spPr bwMode="gray"/>
        <p:txBody>
          <a:bodyPr/>
          <a:lstStyle/>
          <a:p>
            <a:fld id="{E12D0507-9F86-7A45-BE8E-43760B9F92A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3"/>
          </p:nvPr>
        </p:nvSpPr>
        <p:spPr/>
        <p:txBody>
          <a:bodyPr/>
          <a:lstStyle/>
          <a:p>
            <a:r>
              <a:rPr lang="en-US"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Tree>
    <p:extLst>
      <p:ext uri="{BB962C8B-B14F-4D97-AF65-F5344CB8AC3E}">
        <p14:creationId xmlns="" xmlns:p14="http://schemas.microsoft.com/office/powerpoint/2010/main" val="3775485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Orange">
    <p:bg>
      <p:bgPr>
        <a:solidFill>
          <a:schemeClr val="accent2"/>
        </a:solidFill>
        <a:effectLst/>
      </p:bgPr>
    </p:bg>
    <p:spTree>
      <p:nvGrpSpPr>
        <p:cNvPr id="1" name=""/>
        <p:cNvGrpSpPr/>
        <p:nvPr/>
      </p:nvGrpSpPr>
      <p:grpSpPr>
        <a:xfrm>
          <a:off x="0" y="0"/>
          <a:ext cx="0" cy="0"/>
          <a:chOff x="0" y="0"/>
          <a:chExt cx="0" cy="0"/>
        </a:xfrm>
      </p:grpSpPr>
      <p:sp>
        <p:nvSpPr>
          <p:cNvPr id="7" name="Rectangle 6"/>
          <p:cNvSpPr/>
          <p:nvPr userDrawn="1"/>
        </p:nvSpPr>
        <p:spPr bwMode="hidden">
          <a:xfrm>
            <a:off x="0" y="0"/>
            <a:ext cx="9144000" cy="4572000"/>
          </a:xfrm>
          <a:prstGeom prst="rect">
            <a:avLst/>
          </a:prstGeom>
          <a:solidFill>
            <a:srgbClr val="FEF0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bwMode="gray">
          <a:xfrm>
            <a:off x="457200" y="1036066"/>
            <a:ext cx="4114800" cy="1737360"/>
          </a:xfrm>
        </p:spPr>
        <p:txBody>
          <a:bodyPr anchor="b" anchorCtr="0">
            <a:normAutofit/>
          </a:bodyPr>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bwMode="gray">
          <a:xfrm>
            <a:off x="457200" y="2971800"/>
            <a:ext cx="4114800" cy="685800"/>
          </a:xfrm>
        </p:spPr>
        <p:txBody>
          <a:bodyPr>
            <a:noAutofit/>
          </a:bodyPr>
          <a:lstStyle>
            <a:lvl1pPr marL="0" indent="0" algn="l">
              <a:spcBef>
                <a:spcPts val="90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r>
              <a:rPr lang="en-US"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Tree>
    <p:extLst>
      <p:ext uri="{BB962C8B-B14F-4D97-AF65-F5344CB8AC3E}">
        <p14:creationId xmlns="" xmlns:p14="http://schemas.microsoft.com/office/powerpoint/2010/main" val="16836266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ne Statement &amp; Picture">
    <p:spTree>
      <p:nvGrpSpPr>
        <p:cNvPr id="1" name=""/>
        <p:cNvGrpSpPr/>
        <p:nvPr/>
      </p:nvGrpSpPr>
      <p:grpSpPr>
        <a:xfrm>
          <a:off x="0" y="0"/>
          <a:ext cx="0" cy="0"/>
          <a:chOff x="0" y="0"/>
          <a:chExt cx="0" cy="0"/>
        </a:xfrm>
      </p:grpSpPr>
      <p:sp>
        <p:nvSpPr>
          <p:cNvPr id="6" name="Picture Placeholder 6"/>
          <p:cNvSpPr>
            <a:spLocks noGrp="1"/>
          </p:cNvSpPr>
          <p:nvPr>
            <p:ph type="pic" sz="quarter" idx="13" hasCustomPrompt="1"/>
          </p:nvPr>
        </p:nvSpPr>
        <p:spPr bwMode="gray">
          <a:xfrm>
            <a:off x="3044952" y="0"/>
            <a:ext cx="6099048" cy="6858000"/>
          </a:xfrm>
          <a:noFill/>
        </p:spPr>
        <p:txBody>
          <a:bodyPr anchor="ctr" anchorCtr="0">
            <a:normAutofit/>
          </a:bodyPr>
          <a:lstStyle>
            <a:lvl1pPr marL="0" marR="0" indent="0" algn="ctr" defTabSz="457200" rtl="0" eaLnBrk="1" fontAlgn="auto" latinLnBrk="0" hangingPunct="1">
              <a:lnSpc>
                <a:spcPct val="100000"/>
              </a:lnSpc>
              <a:spcBef>
                <a:spcPts val="600"/>
              </a:spcBef>
              <a:spcAft>
                <a:spcPts val="0"/>
              </a:spcAft>
              <a:buClrTx/>
              <a:buSzTx/>
              <a:buFontTx/>
              <a:buNone/>
              <a:tabLst/>
              <a:defRPr sz="1200" b="0" baseline="0"/>
            </a:lvl1pPr>
          </a:lstStyle>
          <a:p>
            <a:r>
              <a:rPr lang="en-US" dirty="0" smtClean="0"/>
              <a:t>Click icon to add picture. </a:t>
            </a:r>
            <a:br>
              <a:rPr lang="en-US" dirty="0" smtClean="0"/>
            </a:br>
            <a:r>
              <a:rPr lang="en-US" dirty="0" smtClean="0"/>
              <a:t>Placeholder is 8:9 proportion.</a:t>
            </a:r>
          </a:p>
        </p:txBody>
      </p:sp>
      <p:sp>
        <p:nvSpPr>
          <p:cNvPr id="3" name="Date Placeholder 2"/>
          <p:cNvSpPr>
            <a:spLocks noGrp="1"/>
          </p:cNvSpPr>
          <p:nvPr>
            <p:ph type="dt" sz="half" idx="10"/>
          </p:nvPr>
        </p:nvSpPr>
        <p:spPr bwMode="gray"/>
        <p:txBody>
          <a:bodyPr/>
          <a:lstStyle/>
          <a:p>
            <a:r>
              <a:rPr lang="en-US" smtClean="0">
                <a:solidFill>
                  <a:srgbClr val="000000"/>
                </a:solidFill>
              </a:rPr>
              <a:t>Month 00, 0000</a:t>
            </a:r>
            <a:endParaRPr lang="en-US" dirty="0">
              <a:solidFill>
                <a:srgbClr val="000000"/>
              </a:solidFill>
            </a:endParaRPr>
          </a:p>
        </p:txBody>
      </p:sp>
      <p:sp>
        <p:nvSpPr>
          <p:cNvPr id="5" name="Slide Number Placeholder 4"/>
          <p:cNvSpPr>
            <a:spLocks noGrp="1"/>
          </p:cNvSpPr>
          <p:nvPr>
            <p:ph type="sldNum" sz="quarter" idx="12"/>
          </p:nvPr>
        </p:nvSpPr>
        <p:spPr bwMode="gray"/>
        <p:txBody>
          <a:bodyPr/>
          <a:lstStyle/>
          <a:p>
            <a:fld id="{E12D0507-9F86-7A45-BE8E-43760B9F92AA}" type="slidenum">
              <a:rPr lang="en-US" smtClean="0">
                <a:solidFill>
                  <a:srgbClr val="000000"/>
                </a:solidFill>
              </a:rPr>
              <a:pPr/>
              <a:t>‹#›</a:t>
            </a:fld>
            <a:endParaRPr lang="en-US" dirty="0">
              <a:solidFill>
                <a:srgbClr val="000000"/>
              </a:solidFill>
            </a:endParaRPr>
          </a:p>
        </p:txBody>
      </p:sp>
      <p:sp>
        <p:nvSpPr>
          <p:cNvPr id="8" name="Text Placeholder 21"/>
          <p:cNvSpPr>
            <a:spLocks noGrp="1"/>
          </p:cNvSpPr>
          <p:nvPr>
            <p:ph type="body" sz="quarter" idx="16"/>
          </p:nvPr>
        </p:nvSpPr>
        <p:spPr bwMode="gray">
          <a:xfrm>
            <a:off x="457200" y="423004"/>
            <a:ext cx="2130552" cy="5746021"/>
          </a:xfrm>
        </p:spPr>
        <p:txBody>
          <a:bodyPr/>
          <a:lstStyle>
            <a:lvl1pPr>
              <a:lnSpc>
                <a:spcPct val="90000"/>
              </a:lnSpc>
              <a:spcBef>
                <a:spcPts val="900"/>
              </a:spcBef>
              <a:defRPr sz="2600">
                <a:solidFill>
                  <a:schemeClr val="accent1"/>
                </a:solidFill>
                <a:latin typeface="+mj-lt"/>
              </a:defRPr>
            </a:lvl1pPr>
            <a:lvl2pPr>
              <a:spcBef>
                <a:spcPts val="900"/>
              </a:spcBef>
              <a:defRPr>
                <a:solidFill>
                  <a:schemeClr val="tx1"/>
                </a:solidFill>
              </a:defRPr>
            </a:lvl2pPr>
            <a:lvl3pPr>
              <a:spcBef>
                <a:spcPts val="600"/>
              </a:spcBef>
              <a:defRPr>
                <a:solidFill>
                  <a:schemeClr val="tx1"/>
                </a:solidFill>
              </a:defRPr>
            </a:lvl3pPr>
            <a:lvl4pPr>
              <a:spcBef>
                <a:spcPts val="600"/>
              </a:spcBef>
              <a:defRPr>
                <a:solidFill>
                  <a:schemeClr val="tx1"/>
                </a:solidFill>
              </a:defRPr>
            </a:lvl4pPr>
            <a:lvl5pPr>
              <a:spcBef>
                <a:spcPts val="600"/>
              </a:spcBef>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7"/>
          </p:nvPr>
        </p:nvSpPr>
        <p:spPr>
          <a:xfrm>
            <a:off x="3502152" y="6419088"/>
            <a:ext cx="4041648" cy="228600"/>
          </a:xfrm>
        </p:spPr>
        <p:txBody>
          <a:bodyPr/>
          <a:lstStyle/>
          <a:p>
            <a:r>
              <a:rPr lang="en-US" dirty="0"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Tree>
    <p:extLst>
      <p:ext uri="{BB962C8B-B14F-4D97-AF65-F5344CB8AC3E}">
        <p14:creationId xmlns="" xmlns:p14="http://schemas.microsoft.com/office/powerpoint/2010/main" val="11899286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ne Statement &amp; Content">
    <p:bg>
      <p:bgPr>
        <a:solidFill>
          <a:schemeClr val="accent2"/>
        </a:solidFill>
        <a:effectLst/>
      </p:bgPr>
    </p:bg>
    <p:spTree>
      <p:nvGrpSpPr>
        <p:cNvPr id="1" name=""/>
        <p:cNvGrpSpPr/>
        <p:nvPr/>
      </p:nvGrpSpPr>
      <p:grpSpPr>
        <a:xfrm>
          <a:off x="0" y="0"/>
          <a:ext cx="0" cy="0"/>
          <a:chOff x="0" y="0"/>
          <a:chExt cx="0" cy="0"/>
        </a:xfrm>
      </p:grpSpPr>
      <p:sp>
        <p:nvSpPr>
          <p:cNvPr id="11" name="Rectangle 10"/>
          <p:cNvSpPr/>
          <p:nvPr userDrawn="1"/>
        </p:nvSpPr>
        <p:spPr bwMode="hidden">
          <a:xfrm>
            <a:off x="3054096" y="-2"/>
            <a:ext cx="6089904" cy="685800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 name="Date Placeholder 2"/>
          <p:cNvSpPr>
            <a:spLocks noGrp="1"/>
          </p:cNvSpPr>
          <p:nvPr>
            <p:ph type="dt" sz="half" idx="10"/>
          </p:nvPr>
        </p:nvSpPr>
        <p:spPr bwMode="gray"/>
        <p:txBody>
          <a:bodyPr/>
          <a:lstStyle/>
          <a:p>
            <a:r>
              <a:rPr lang="en-US" smtClean="0">
                <a:solidFill>
                  <a:srgbClr val="000000"/>
                </a:solidFill>
              </a:rPr>
              <a:t>Month 00, 0000</a:t>
            </a:r>
            <a:endParaRPr lang="en-US" dirty="0">
              <a:solidFill>
                <a:srgbClr val="000000"/>
              </a:solidFill>
            </a:endParaRPr>
          </a:p>
        </p:txBody>
      </p:sp>
      <p:sp>
        <p:nvSpPr>
          <p:cNvPr id="5" name="Slide Number Placeholder 4"/>
          <p:cNvSpPr>
            <a:spLocks noGrp="1"/>
          </p:cNvSpPr>
          <p:nvPr>
            <p:ph type="sldNum" sz="quarter" idx="12"/>
          </p:nvPr>
        </p:nvSpPr>
        <p:spPr bwMode="gray"/>
        <p:txBody>
          <a:bodyPr/>
          <a:lstStyle/>
          <a:p>
            <a:fld id="{E12D0507-9F86-7A45-BE8E-43760B9F92AA}" type="slidenum">
              <a:rPr lang="en-US" smtClean="0">
                <a:solidFill>
                  <a:srgbClr val="000000"/>
                </a:solidFill>
              </a:rPr>
              <a:pPr/>
              <a:t>‹#›</a:t>
            </a:fld>
            <a:endParaRPr lang="en-US" dirty="0">
              <a:solidFill>
                <a:srgbClr val="000000"/>
              </a:solidFill>
            </a:endParaRPr>
          </a:p>
        </p:txBody>
      </p:sp>
      <p:sp>
        <p:nvSpPr>
          <p:cNvPr id="9" name="Text Placeholder 21"/>
          <p:cNvSpPr>
            <a:spLocks noGrp="1"/>
          </p:cNvSpPr>
          <p:nvPr>
            <p:ph type="body" sz="quarter" idx="16"/>
          </p:nvPr>
        </p:nvSpPr>
        <p:spPr bwMode="gray">
          <a:xfrm>
            <a:off x="457200" y="423004"/>
            <a:ext cx="2130552" cy="5746021"/>
          </a:xfrm>
        </p:spPr>
        <p:txBody>
          <a:bodyPr/>
          <a:lstStyle>
            <a:lvl1pPr>
              <a:lnSpc>
                <a:spcPct val="90000"/>
              </a:lnSpc>
              <a:spcBef>
                <a:spcPts val="900"/>
              </a:spcBef>
              <a:defRPr sz="2600">
                <a:solidFill>
                  <a:schemeClr val="accent1"/>
                </a:solidFill>
                <a:latin typeface="+mj-lt"/>
              </a:defRPr>
            </a:lvl1pPr>
            <a:lvl2pPr>
              <a:spcBef>
                <a:spcPts val="900"/>
              </a:spcBef>
              <a:defRPr>
                <a:solidFill>
                  <a:schemeClr val="tx1"/>
                </a:solidFill>
              </a:defRPr>
            </a:lvl2pPr>
            <a:lvl3pPr>
              <a:spcBef>
                <a:spcPts val="600"/>
              </a:spcBef>
              <a:defRPr>
                <a:solidFill>
                  <a:schemeClr val="tx1"/>
                </a:solidFill>
              </a:defRPr>
            </a:lvl3pPr>
            <a:lvl4pPr>
              <a:spcBef>
                <a:spcPts val="600"/>
              </a:spcBef>
              <a:defRPr>
                <a:solidFill>
                  <a:schemeClr val="tx1"/>
                </a:solidFill>
              </a:defRPr>
            </a:lvl4pPr>
            <a:lvl5pPr>
              <a:spcBef>
                <a:spcPts val="600"/>
              </a:spcBef>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7"/>
          </p:nvPr>
        </p:nvSpPr>
        <p:spPr>
          <a:xfrm>
            <a:off x="3511296" y="457199"/>
            <a:ext cx="5175504" cy="57118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8"/>
          </p:nvPr>
        </p:nvSpPr>
        <p:spPr>
          <a:xfrm>
            <a:off x="3502152" y="6419088"/>
            <a:ext cx="4041648" cy="228600"/>
          </a:xfrm>
        </p:spPr>
        <p:txBody>
          <a:bodyPr/>
          <a:lstStyle/>
          <a:p>
            <a:r>
              <a:rPr lang="en-US" dirty="0"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Tree>
    <p:extLst>
      <p:ext uri="{BB962C8B-B14F-4D97-AF65-F5344CB8AC3E}">
        <p14:creationId xmlns="" xmlns:p14="http://schemas.microsoft.com/office/powerpoint/2010/main" val="20645783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ne Statement &amp; Chart">
    <p:bg>
      <p:bgPr>
        <a:solidFill>
          <a:schemeClr val="accent2"/>
        </a:solidFill>
        <a:effectLst/>
      </p:bgPr>
    </p:bg>
    <p:spTree>
      <p:nvGrpSpPr>
        <p:cNvPr id="1" name=""/>
        <p:cNvGrpSpPr/>
        <p:nvPr/>
      </p:nvGrpSpPr>
      <p:grpSpPr>
        <a:xfrm>
          <a:off x="0" y="0"/>
          <a:ext cx="0" cy="0"/>
          <a:chOff x="0" y="0"/>
          <a:chExt cx="0" cy="0"/>
        </a:xfrm>
      </p:grpSpPr>
      <p:sp>
        <p:nvSpPr>
          <p:cNvPr id="8" name="Rectangle 7"/>
          <p:cNvSpPr/>
          <p:nvPr userDrawn="1"/>
        </p:nvSpPr>
        <p:spPr bwMode="hidden">
          <a:xfrm>
            <a:off x="3054096" y="-2"/>
            <a:ext cx="6089904" cy="685800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 name="Date Placeholder 2"/>
          <p:cNvSpPr>
            <a:spLocks noGrp="1"/>
          </p:cNvSpPr>
          <p:nvPr>
            <p:ph type="dt" sz="half" idx="10"/>
          </p:nvPr>
        </p:nvSpPr>
        <p:spPr bwMode="gray"/>
        <p:txBody>
          <a:bodyPr/>
          <a:lstStyle/>
          <a:p>
            <a:r>
              <a:rPr lang="en-US" smtClean="0">
                <a:solidFill>
                  <a:srgbClr val="000000"/>
                </a:solidFill>
              </a:rPr>
              <a:t>Month 00, 0000</a:t>
            </a:r>
            <a:endParaRPr lang="en-US" dirty="0">
              <a:solidFill>
                <a:srgbClr val="000000"/>
              </a:solidFill>
            </a:endParaRPr>
          </a:p>
        </p:txBody>
      </p:sp>
      <p:sp>
        <p:nvSpPr>
          <p:cNvPr id="5" name="Slide Number Placeholder 4"/>
          <p:cNvSpPr>
            <a:spLocks noGrp="1"/>
          </p:cNvSpPr>
          <p:nvPr>
            <p:ph type="sldNum" sz="quarter" idx="12"/>
          </p:nvPr>
        </p:nvSpPr>
        <p:spPr bwMode="gray"/>
        <p:txBody>
          <a:bodyPr/>
          <a:lstStyle/>
          <a:p>
            <a:fld id="{E12D0507-9F86-7A45-BE8E-43760B9F92AA}" type="slidenum">
              <a:rPr lang="en-US" smtClean="0">
                <a:solidFill>
                  <a:srgbClr val="000000"/>
                </a:solidFill>
              </a:rPr>
              <a:pPr/>
              <a:t>‹#›</a:t>
            </a:fld>
            <a:endParaRPr lang="en-US" dirty="0">
              <a:solidFill>
                <a:srgbClr val="000000"/>
              </a:solidFill>
            </a:endParaRPr>
          </a:p>
        </p:txBody>
      </p:sp>
      <p:sp>
        <p:nvSpPr>
          <p:cNvPr id="9" name="Text Placeholder 21"/>
          <p:cNvSpPr>
            <a:spLocks noGrp="1"/>
          </p:cNvSpPr>
          <p:nvPr>
            <p:ph type="body" sz="quarter" idx="16"/>
          </p:nvPr>
        </p:nvSpPr>
        <p:spPr bwMode="gray">
          <a:xfrm>
            <a:off x="457200" y="423004"/>
            <a:ext cx="2130552" cy="5746021"/>
          </a:xfrm>
        </p:spPr>
        <p:txBody>
          <a:bodyPr/>
          <a:lstStyle>
            <a:lvl1pPr>
              <a:lnSpc>
                <a:spcPct val="90000"/>
              </a:lnSpc>
              <a:spcBef>
                <a:spcPts val="900"/>
              </a:spcBef>
              <a:defRPr sz="2600">
                <a:solidFill>
                  <a:schemeClr val="accent1"/>
                </a:solidFill>
                <a:latin typeface="+mj-lt"/>
              </a:defRPr>
            </a:lvl1pPr>
            <a:lvl2pPr>
              <a:spcBef>
                <a:spcPts val="900"/>
              </a:spcBef>
              <a:defRPr>
                <a:solidFill>
                  <a:schemeClr val="tx1"/>
                </a:solidFill>
              </a:defRPr>
            </a:lvl2pPr>
            <a:lvl3pPr>
              <a:spcBef>
                <a:spcPts val="600"/>
              </a:spcBef>
              <a:defRPr>
                <a:solidFill>
                  <a:schemeClr val="tx1"/>
                </a:solidFill>
              </a:defRPr>
            </a:lvl3pPr>
            <a:lvl4pPr>
              <a:spcBef>
                <a:spcPts val="600"/>
              </a:spcBef>
              <a:defRPr>
                <a:solidFill>
                  <a:schemeClr val="tx1"/>
                </a:solidFill>
              </a:defRPr>
            </a:lvl4pPr>
            <a:lvl5pPr>
              <a:spcBef>
                <a:spcPts val="600"/>
              </a:spcBef>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hart Placeholder 6"/>
          <p:cNvSpPr>
            <a:spLocks noGrp="1"/>
          </p:cNvSpPr>
          <p:nvPr>
            <p:ph type="chart" sz="quarter" idx="18" hasCustomPrompt="1"/>
          </p:nvPr>
        </p:nvSpPr>
        <p:spPr>
          <a:xfrm>
            <a:off x="3511550" y="457200"/>
            <a:ext cx="5175250" cy="5711824"/>
          </a:xfrm>
        </p:spPr>
        <p:txBody>
          <a:bodyPr anchor="ctr" anchorCtr="0">
            <a:normAutofit/>
          </a:bodyPr>
          <a:lstStyle>
            <a:lvl1pPr algn="ctr">
              <a:defRPr sz="1200" b="0"/>
            </a:lvl1pPr>
          </a:lstStyle>
          <a:p>
            <a:r>
              <a:rPr lang="en-US" dirty="0" smtClean="0"/>
              <a:t>Click icon to add chart.</a:t>
            </a:r>
            <a:endParaRPr lang="en-US" dirty="0"/>
          </a:p>
        </p:txBody>
      </p:sp>
      <p:sp>
        <p:nvSpPr>
          <p:cNvPr id="2" name="Footer Placeholder 1"/>
          <p:cNvSpPr>
            <a:spLocks noGrp="1"/>
          </p:cNvSpPr>
          <p:nvPr>
            <p:ph type="ftr" sz="quarter" idx="19"/>
          </p:nvPr>
        </p:nvSpPr>
        <p:spPr>
          <a:xfrm>
            <a:off x="3502152" y="6419088"/>
            <a:ext cx="4041648" cy="228600"/>
          </a:xfrm>
        </p:spPr>
        <p:txBody>
          <a:bodyPr/>
          <a:lstStyle/>
          <a:p>
            <a:r>
              <a:rPr lang="en-US" dirty="0"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Tree>
    <p:extLst>
      <p:ext uri="{BB962C8B-B14F-4D97-AF65-F5344CB8AC3E}">
        <p14:creationId xmlns="" xmlns:p14="http://schemas.microsoft.com/office/powerpoint/2010/main" val="32208026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Statement">
    <p:spTree>
      <p:nvGrpSpPr>
        <p:cNvPr id="1" name=""/>
        <p:cNvGrpSpPr/>
        <p:nvPr/>
      </p:nvGrpSpPr>
      <p:grpSpPr>
        <a:xfrm>
          <a:off x="0" y="0"/>
          <a:ext cx="0" cy="0"/>
          <a:chOff x="0" y="0"/>
          <a:chExt cx="0" cy="0"/>
        </a:xfrm>
      </p:grpSpPr>
      <p:sp>
        <p:nvSpPr>
          <p:cNvPr id="13" name="Rectangle 12"/>
          <p:cNvSpPr/>
          <p:nvPr userDrawn="1"/>
        </p:nvSpPr>
        <p:spPr bwMode="gray">
          <a:xfrm>
            <a:off x="6089904" y="-2"/>
            <a:ext cx="3054096" cy="6858002"/>
          </a:xfrm>
          <a:prstGeom prst="rect">
            <a:avLst/>
          </a:prstGeom>
          <a:solidFill>
            <a:srgbClr val="E8F6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userDrawn="1"/>
        </p:nvSpPr>
        <p:spPr bwMode="gray">
          <a:xfrm>
            <a:off x="3054096" y="-2"/>
            <a:ext cx="3035808" cy="685800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 name="Date Placeholder 2"/>
          <p:cNvSpPr>
            <a:spLocks noGrp="1"/>
          </p:cNvSpPr>
          <p:nvPr>
            <p:ph type="dt" sz="half" idx="10"/>
          </p:nvPr>
        </p:nvSpPr>
        <p:spPr bwMode="gray"/>
        <p:txBody>
          <a:bodyPr/>
          <a:lstStyle/>
          <a:p>
            <a:r>
              <a:rPr lang="en-US" smtClean="0">
                <a:solidFill>
                  <a:srgbClr val="000000"/>
                </a:solidFill>
              </a:rPr>
              <a:t>Month 00, 0000</a:t>
            </a:r>
            <a:endParaRPr lang="en-US" dirty="0">
              <a:solidFill>
                <a:srgbClr val="000000"/>
              </a:solidFill>
            </a:endParaRPr>
          </a:p>
        </p:txBody>
      </p:sp>
      <p:sp>
        <p:nvSpPr>
          <p:cNvPr id="5" name="Slide Number Placeholder 4"/>
          <p:cNvSpPr>
            <a:spLocks noGrp="1"/>
          </p:cNvSpPr>
          <p:nvPr>
            <p:ph type="sldNum" sz="quarter" idx="12"/>
          </p:nvPr>
        </p:nvSpPr>
        <p:spPr bwMode="gray"/>
        <p:txBody>
          <a:bodyPr/>
          <a:lstStyle/>
          <a:p>
            <a:fld id="{E12D0507-9F86-7A45-BE8E-43760B9F92AA}" type="slidenum">
              <a:rPr lang="en-US" smtClean="0">
                <a:solidFill>
                  <a:srgbClr val="000000"/>
                </a:solidFill>
              </a:rPr>
              <a:pPr/>
              <a:t>‹#›</a:t>
            </a:fld>
            <a:endParaRPr lang="en-US" dirty="0">
              <a:solidFill>
                <a:srgbClr val="000000"/>
              </a:solidFill>
            </a:endParaRPr>
          </a:p>
        </p:txBody>
      </p:sp>
      <p:sp>
        <p:nvSpPr>
          <p:cNvPr id="12" name="Text Placeholder 21"/>
          <p:cNvSpPr>
            <a:spLocks noGrp="1"/>
          </p:cNvSpPr>
          <p:nvPr>
            <p:ph type="body" sz="quarter" idx="16"/>
          </p:nvPr>
        </p:nvSpPr>
        <p:spPr bwMode="gray">
          <a:xfrm>
            <a:off x="457200" y="423004"/>
            <a:ext cx="2130552" cy="5746021"/>
          </a:xfrm>
        </p:spPr>
        <p:txBody>
          <a:bodyPr/>
          <a:lstStyle>
            <a:lvl1pPr>
              <a:lnSpc>
                <a:spcPct val="90000"/>
              </a:lnSpc>
              <a:spcBef>
                <a:spcPts val="900"/>
              </a:spcBef>
              <a:defRPr sz="2600">
                <a:solidFill>
                  <a:schemeClr val="accent1"/>
                </a:solidFill>
                <a:latin typeface="+mj-lt"/>
              </a:defRPr>
            </a:lvl1pPr>
            <a:lvl2pPr>
              <a:spcBef>
                <a:spcPts val="900"/>
              </a:spcBef>
              <a:defRPr>
                <a:solidFill>
                  <a:schemeClr val="tx1"/>
                </a:solidFill>
              </a:defRPr>
            </a:lvl2pPr>
            <a:lvl3pPr>
              <a:spcBef>
                <a:spcPts val="600"/>
              </a:spcBef>
              <a:defRPr>
                <a:solidFill>
                  <a:schemeClr val="tx1"/>
                </a:solidFill>
              </a:defRPr>
            </a:lvl3pPr>
            <a:lvl4pPr>
              <a:spcBef>
                <a:spcPts val="600"/>
              </a:spcBef>
              <a:defRPr>
                <a:solidFill>
                  <a:schemeClr val="tx1"/>
                </a:solidFill>
              </a:defRPr>
            </a:lvl4pPr>
            <a:lvl5pPr>
              <a:spcBef>
                <a:spcPts val="600"/>
              </a:spcBef>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21"/>
          <p:cNvSpPr>
            <a:spLocks noGrp="1"/>
          </p:cNvSpPr>
          <p:nvPr>
            <p:ph type="body" sz="quarter" idx="17"/>
          </p:nvPr>
        </p:nvSpPr>
        <p:spPr bwMode="gray">
          <a:xfrm>
            <a:off x="3511296" y="423004"/>
            <a:ext cx="2130552" cy="5746021"/>
          </a:xfrm>
        </p:spPr>
        <p:txBody>
          <a:bodyPr/>
          <a:lstStyle>
            <a:lvl1pPr>
              <a:lnSpc>
                <a:spcPct val="90000"/>
              </a:lnSpc>
              <a:spcBef>
                <a:spcPts val="900"/>
              </a:spcBef>
              <a:defRPr sz="2600">
                <a:solidFill>
                  <a:schemeClr val="accent1"/>
                </a:solidFill>
                <a:latin typeface="+mj-lt"/>
              </a:defRPr>
            </a:lvl1pPr>
            <a:lvl2pPr>
              <a:spcBef>
                <a:spcPts val="900"/>
              </a:spcBef>
              <a:defRPr>
                <a:solidFill>
                  <a:schemeClr val="tx1"/>
                </a:solidFill>
              </a:defRPr>
            </a:lvl2pPr>
            <a:lvl3pPr>
              <a:spcBef>
                <a:spcPts val="600"/>
              </a:spcBef>
              <a:defRPr>
                <a:solidFill>
                  <a:schemeClr val="tx1"/>
                </a:solidFill>
              </a:defRPr>
            </a:lvl3pPr>
            <a:lvl4pPr>
              <a:spcBef>
                <a:spcPts val="600"/>
              </a:spcBef>
              <a:defRPr>
                <a:solidFill>
                  <a:schemeClr val="tx1"/>
                </a:solidFill>
              </a:defRPr>
            </a:lvl4pPr>
            <a:lvl5pPr>
              <a:spcBef>
                <a:spcPts val="600"/>
              </a:spcBef>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21"/>
          <p:cNvSpPr>
            <a:spLocks noGrp="1"/>
          </p:cNvSpPr>
          <p:nvPr>
            <p:ph type="body" sz="quarter" idx="18"/>
          </p:nvPr>
        </p:nvSpPr>
        <p:spPr bwMode="gray">
          <a:xfrm>
            <a:off x="6556248" y="423004"/>
            <a:ext cx="2130552" cy="5746021"/>
          </a:xfrm>
        </p:spPr>
        <p:txBody>
          <a:bodyPr/>
          <a:lstStyle>
            <a:lvl1pPr>
              <a:lnSpc>
                <a:spcPct val="90000"/>
              </a:lnSpc>
              <a:spcBef>
                <a:spcPts val="900"/>
              </a:spcBef>
              <a:defRPr sz="2600">
                <a:solidFill>
                  <a:schemeClr val="accent1"/>
                </a:solidFill>
                <a:latin typeface="+mj-lt"/>
              </a:defRPr>
            </a:lvl1pPr>
            <a:lvl2pPr>
              <a:spcBef>
                <a:spcPts val="900"/>
              </a:spcBef>
              <a:defRPr>
                <a:solidFill>
                  <a:schemeClr val="tx1"/>
                </a:solidFill>
              </a:defRPr>
            </a:lvl2pPr>
            <a:lvl3pPr>
              <a:spcBef>
                <a:spcPts val="600"/>
              </a:spcBef>
              <a:defRPr>
                <a:solidFill>
                  <a:schemeClr val="tx1"/>
                </a:solidFill>
              </a:defRPr>
            </a:lvl3pPr>
            <a:lvl4pPr>
              <a:spcBef>
                <a:spcPts val="600"/>
              </a:spcBef>
              <a:defRPr>
                <a:solidFill>
                  <a:schemeClr val="tx1"/>
                </a:solidFill>
              </a:defRPr>
            </a:lvl4pPr>
            <a:lvl5pPr>
              <a:spcBef>
                <a:spcPts val="600"/>
              </a:spcBef>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9"/>
          </p:nvPr>
        </p:nvSpPr>
        <p:spPr>
          <a:xfrm>
            <a:off x="3502152" y="6419088"/>
            <a:ext cx="4041648" cy="228600"/>
          </a:xfrm>
        </p:spPr>
        <p:txBody>
          <a:bodyPr/>
          <a:lstStyle/>
          <a:p>
            <a:r>
              <a:rPr lang="en-US" dirty="0"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Tree>
    <p:extLst>
      <p:ext uri="{BB962C8B-B14F-4D97-AF65-F5344CB8AC3E}">
        <p14:creationId xmlns="" xmlns:p14="http://schemas.microsoft.com/office/powerpoint/2010/main" val="7519939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ix Statement">
    <p:bg>
      <p:bgPr>
        <a:solidFill>
          <a:schemeClr val="accent2"/>
        </a:solidFill>
        <a:effectLst/>
      </p:bgPr>
    </p:bg>
    <p:spTree>
      <p:nvGrpSpPr>
        <p:cNvPr id="1" name=""/>
        <p:cNvGrpSpPr/>
        <p:nvPr/>
      </p:nvGrpSpPr>
      <p:grpSpPr>
        <a:xfrm>
          <a:off x="0" y="0"/>
          <a:ext cx="0" cy="0"/>
          <a:chOff x="0" y="0"/>
          <a:chExt cx="0" cy="0"/>
        </a:xfrm>
      </p:grpSpPr>
      <p:sp>
        <p:nvSpPr>
          <p:cNvPr id="14" name="Rectangle 13"/>
          <p:cNvSpPr/>
          <p:nvPr userDrawn="1"/>
        </p:nvSpPr>
        <p:spPr bwMode="gray">
          <a:xfrm>
            <a:off x="3054097" y="3419856"/>
            <a:ext cx="3035807" cy="3438144"/>
          </a:xfrm>
          <a:prstGeom prst="rect">
            <a:avLst/>
          </a:prstGeom>
          <a:solidFill>
            <a:srgbClr val="E9F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1" name="Rectangle 20"/>
          <p:cNvSpPr/>
          <p:nvPr userDrawn="1"/>
        </p:nvSpPr>
        <p:spPr bwMode="gray">
          <a:xfrm>
            <a:off x="0" y="0"/>
            <a:ext cx="3054096" cy="3419856"/>
          </a:xfrm>
          <a:prstGeom prst="rect">
            <a:avLst/>
          </a:prstGeom>
          <a:solidFill>
            <a:srgbClr val="FEFF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5" name="Rectangle 24"/>
          <p:cNvSpPr/>
          <p:nvPr userDrawn="1"/>
        </p:nvSpPr>
        <p:spPr bwMode="gray">
          <a:xfrm>
            <a:off x="6089904" y="0"/>
            <a:ext cx="3054096" cy="3419856"/>
          </a:xfrm>
          <a:prstGeom prst="rect">
            <a:avLst/>
          </a:prstGeom>
          <a:solidFill>
            <a:srgbClr val="FEFF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Text Placeholder 14"/>
          <p:cNvSpPr>
            <a:spLocks noGrp="1"/>
          </p:cNvSpPr>
          <p:nvPr>
            <p:ph type="body" sz="quarter" idx="10"/>
          </p:nvPr>
        </p:nvSpPr>
        <p:spPr bwMode="gray">
          <a:xfrm>
            <a:off x="457200" y="429768"/>
            <a:ext cx="2130552" cy="2286000"/>
          </a:xfrm>
        </p:spPr>
        <p:txBody>
          <a:bodyPr>
            <a:normAutofit/>
          </a:bodyPr>
          <a:lstStyle>
            <a:lvl1pPr>
              <a:lnSpc>
                <a:spcPct val="90000"/>
              </a:lnSpc>
              <a:spcBef>
                <a:spcPts val="0"/>
              </a:spcBef>
              <a:defRPr sz="2000" b="1">
                <a:solidFill>
                  <a:schemeClr val="accent1"/>
                </a:solidFill>
                <a:latin typeface="+mj-lt"/>
              </a:defRPr>
            </a:lvl1pPr>
          </a:lstStyle>
          <a:p>
            <a:pPr lvl="0"/>
            <a:r>
              <a:rPr lang="en-US" dirty="0" smtClean="0"/>
              <a:t>Click to edit Master text styles</a:t>
            </a:r>
          </a:p>
        </p:txBody>
      </p:sp>
      <p:sp>
        <p:nvSpPr>
          <p:cNvPr id="16" name="Text Placeholder 14"/>
          <p:cNvSpPr>
            <a:spLocks noGrp="1"/>
          </p:cNvSpPr>
          <p:nvPr>
            <p:ph type="body" sz="quarter" idx="11"/>
          </p:nvPr>
        </p:nvSpPr>
        <p:spPr bwMode="gray">
          <a:xfrm>
            <a:off x="3502152" y="429768"/>
            <a:ext cx="2130552" cy="2286000"/>
          </a:xfrm>
        </p:spPr>
        <p:txBody>
          <a:bodyPr>
            <a:normAutofit/>
          </a:bodyPr>
          <a:lstStyle>
            <a:lvl1pPr>
              <a:lnSpc>
                <a:spcPct val="90000"/>
              </a:lnSpc>
              <a:spcBef>
                <a:spcPts val="0"/>
              </a:spcBef>
              <a:defRPr sz="2000" b="1">
                <a:solidFill>
                  <a:schemeClr val="accent1"/>
                </a:solidFill>
                <a:latin typeface="+mj-lt"/>
              </a:defRPr>
            </a:lvl1pPr>
          </a:lstStyle>
          <a:p>
            <a:pPr lvl="0"/>
            <a:r>
              <a:rPr lang="en-US" smtClean="0"/>
              <a:t>Click to edit Master text styles</a:t>
            </a:r>
          </a:p>
        </p:txBody>
      </p:sp>
      <p:sp>
        <p:nvSpPr>
          <p:cNvPr id="17" name="Text Placeholder 14"/>
          <p:cNvSpPr>
            <a:spLocks noGrp="1"/>
          </p:cNvSpPr>
          <p:nvPr>
            <p:ph type="body" sz="quarter" idx="12"/>
          </p:nvPr>
        </p:nvSpPr>
        <p:spPr bwMode="gray">
          <a:xfrm>
            <a:off x="6556248" y="429768"/>
            <a:ext cx="2130552" cy="2286000"/>
          </a:xfrm>
        </p:spPr>
        <p:txBody>
          <a:bodyPr>
            <a:normAutofit/>
          </a:bodyPr>
          <a:lstStyle>
            <a:lvl1pPr>
              <a:lnSpc>
                <a:spcPct val="90000"/>
              </a:lnSpc>
              <a:spcBef>
                <a:spcPts val="0"/>
              </a:spcBef>
              <a:defRPr sz="2000" b="1">
                <a:solidFill>
                  <a:schemeClr val="accent1"/>
                </a:solidFill>
                <a:latin typeface="+mj-lt"/>
              </a:defRPr>
            </a:lvl1pPr>
          </a:lstStyle>
          <a:p>
            <a:pPr lvl="0"/>
            <a:r>
              <a:rPr lang="en-US" smtClean="0"/>
              <a:t>Click to edit Master text styles</a:t>
            </a:r>
          </a:p>
        </p:txBody>
      </p:sp>
      <p:sp>
        <p:nvSpPr>
          <p:cNvPr id="18" name="Text Placeholder 14"/>
          <p:cNvSpPr>
            <a:spLocks noGrp="1"/>
          </p:cNvSpPr>
          <p:nvPr>
            <p:ph type="body" sz="quarter" idx="13"/>
          </p:nvPr>
        </p:nvSpPr>
        <p:spPr bwMode="gray">
          <a:xfrm>
            <a:off x="457200" y="3851439"/>
            <a:ext cx="2130552" cy="2286000"/>
          </a:xfrm>
        </p:spPr>
        <p:txBody>
          <a:bodyPr>
            <a:normAutofit/>
          </a:bodyPr>
          <a:lstStyle>
            <a:lvl1pPr>
              <a:lnSpc>
                <a:spcPct val="90000"/>
              </a:lnSpc>
              <a:spcBef>
                <a:spcPts val="0"/>
              </a:spcBef>
              <a:defRPr sz="2000" b="1">
                <a:solidFill>
                  <a:schemeClr val="accent1"/>
                </a:solidFill>
                <a:latin typeface="+mj-lt"/>
              </a:defRPr>
            </a:lvl1pPr>
          </a:lstStyle>
          <a:p>
            <a:pPr lvl="0"/>
            <a:r>
              <a:rPr lang="en-US" dirty="0" smtClean="0"/>
              <a:t>Click to edit Master text styles</a:t>
            </a:r>
          </a:p>
        </p:txBody>
      </p:sp>
      <p:sp>
        <p:nvSpPr>
          <p:cNvPr id="19" name="Text Placeholder 14"/>
          <p:cNvSpPr>
            <a:spLocks noGrp="1"/>
          </p:cNvSpPr>
          <p:nvPr>
            <p:ph type="body" sz="quarter" idx="14"/>
          </p:nvPr>
        </p:nvSpPr>
        <p:spPr bwMode="gray">
          <a:xfrm>
            <a:off x="3502152" y="3851439"/>
            <a:ext cx="2130552" cy="2286000"/>
          </a:xfrm>
        </p:spPr>
        <p:txBody>
          <a:bodyPr>
            <a:normAutofit/>
          </a:bodyPr>
          <a:lstStyle>
            <a:lvl1pPr>
              <a:lnSpc>
                <a:spcPct val="90000"/>
              </a:lnSpc>
              <a:spcBef>
                <a:spcPts val="0"/>
              </a:spcBef>
              <a:defRPr sz="2000" b="1">
                <a:solidFill>
                  <a:schemeClr val="accent1"/>
                </a:solidFill>
                <a:latin typeface="+mj-lt"/>
              </a:defRPr>
            </a:lvl1pPr>
          </a:lstStyle>
          <a:p>
            <a:pPr lvl="0"/>
            <a:r>
              <a:rPr lang="en-US" smtClean="0"/>
              <a:t>Click to edit Master text styles</a:t>
            </a:r>
          </a:p>
        </p:txBody>
      </p:sp>
      <p:sp>
        <p:nvSpPr>
          <p:cNvPr id="20" name="Text Placeholder 14"/>
          <p:cNvSpPr>
            <a:spLocks noGrp="1"/>
          </p:cNvSpPr>
          <p:nvPr>
            <p:ph type="body" sz="quarter" idx="15"/>
          </p:nvPr>
        </p:nvSpPr>
        <p:spPr bwMode="gray">
          <a:xfrm>
            <a:off x="6556248" y="3851439"/>
            <a:ext cx="2130552" cy="2286000"/>
          </a:xfrm>
        </p:spPr>
        <p:txBody>
          <a:bodyPr>
            <a:normAutofit/>
          </a:bodyPr>
          <a:lstStyle>
            <a:lvl1pPr>
              <a:lnSpc>
                <a:spcPct val="90000"/>
              </a:lnSpc>
              <a:spcBef>
                <a:spcPts val="0"/>
              </a:spcBef>
              <a:defRPr sz="2000" b="1">
                <a:solidFill>
                  <a:schemeClr val="accent1"/>
                </a:solidFill>
                <a:latin typeface="+mj-lt"/>
              </a:defRPr>
            </a:lvl1pPr>
          </a:lstStyle>
          <a:p>
            <a:pPr lvl="0"/>
            <a:r>
              <a:rPr lang="en-US" smtClean="0"/>
              <a:t>Click to edit Master text styles</a:t>
            </a:r>
          </a:p>
        </p:txBody>
      </p:sp>
      <p:sp>
        <p:nvSpPr>
          <p:cNvPr id="3" name="Date Placeholder 2"/>
          <p:cNvSpPr>
            <a:spLocks noGrp="1"/>
          </p:cNvSpPr>
          <p:nvPr>
            <p:ph type="dt" sz="half" idx="16"/>
          </p:nvPr>
        </p:nvSpPr>
        <p:spPr/>
        <p:txBody>
          <a:bodyPr/>
          <a:lstStyle/>
          <a:p>
            <a:r>
              <a:rPr lang="en-US" smtClean="0">
                <a:solidFill>
                  <a:srgbClr val="000000"/>
                </a:solidFill>
              </a:rPr>
              <a:t>Month 00, 0000</a:t>
            </a:r>
            <a:endParaRPr lang="en-US" dirty="0">
              <a:solidFill>
                <a:srgbClr val="000000"/>
              </a:solidFill>
            </a:endParaRPr>
          </a:p>
        </p:txBody>
      </p:sp>
      <p:sp>
        <p:nvSpPr>
          <p:cNvPr id="4" name="Footer Placeholder 3"/>
          <p:cNvSpPr>
            <a:spLocks noGrp="1"/>
          </p:cNvSpPr>
          <p:nvPr>
            <p:ph type="ftr" sz="quarter" idx="17"/>
          </p:nvPr>
        </p:nvSpPr>
        <p:spPr>
          <a:xfrm>
            <a:off x="3502152" y="6419088"/>
            <a:ext cx="4041648" cy="228600"/>
          </a:xfrm>
        </p:spPr>
        <p:txBody>
          <a:bodyPr/>
          <a:lstStyle/>
          <a:p>
            <a:r>
              <a:rPr lang="en-US" dirty="0"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
        <p:nvSpPr>
          <p:cNvPr id="5" name="Slide Number Placeholder 4"/>
          <p:cNvSpPr>
            <a:spLocks noGrp="1"/>
          </p:cNvSpPr>
          <p:nvPr>
            <p:ph type="sldNum" sz="quarter" idx="18"/>
          </p:nvPr>
        </p:nvSpPr>
        <p:spPr/>
        <p:txBody>
          <a:bodyPr/>
          <a:lstStyle/>
          <a:p>
            <a:fld id="{E12D0507-9F86-7A45-BE8E-43760B9F92AA}" type="slidenum">
              <a:rPr lang="en-US" smtClean="0">
                <a:solidFill>
                  <a:srgbClr val="000000"/>
                </a:solidFill>
              </a:rPr>
              <a:pPr/>
              <a:t>‹#›</a:t>
            </a:fld>
            <a:endParaRPr lang="en-US" dirty="0">
              <a:solidFill>
                <a:srgbClr val="000000"/>
              </a:solidFill>
            </a:endParaRPr>
          </a:p>
        </p:txBody>
      </p:sp>
    </p:spTree>
    <p:extLst>
      <p:ext uri="{BB962C8B-B14F-4D97-AF65-F5344CB8AC3E}">
        <p14:creationId xmlns="" xmlns:p14="http://schemas.microsoft.com/office/powerpoint/2010/main" val="1206716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amp; One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r>
              <a:rPr lang="en-US" smtClean="0">
                <a:solidFill>
                  <a:srgbClr val="000000"/>
                </a:solidFill>
              </a:rPr>
              <a:t>Month 00, 0000</a:t>
            </a:r>
            <a:endParaRPr lang="en-US" dirty="0">
              <a:solidFill>
                <a:srgbClr val="000000"/>
              </a:solidFill>
            </a:endParaRPr>
          </a:p>
        </p:txBody>
      </p:sp>
      <p:sp>
        <p:nvSpPr>
          <p:cNvPr id="5" name="Slide Number Placeholder 4"/>
          <p:cNvSpPr>
            <a:spLocks noGrp="1"/>
          </p:cNvSpPr>
          <p:nvPr>
            <p:ph type="sldNum" sz="quarter" idx="12"/>
          </p:nvPr>
        </p:nvSpPr>
        <p:spPr bwMode="gray"/>
        <p:txBody>
          <a:bodyPr/>
          <a:lstStyle/>
          <a:p>
            <a:fld id="{E12D0507-9F86-7A45-BE8E-43760B9F92AA}" type="slidenum">
              <a:rPr lang="en-US" smtClean="0">
                <a:solidFill>
                  <a:srgbClr val="000000"/>
                </a:solidFill>
              </a:rPr>
              <a:pPr/>
              <a:t>‹#›</a:t>
            </a:fld>
            <a:endParaRPr lang="en-US" dirty="0">
              <a:solidFill>
                <a:srgbClr val="000000"/>
              </a:solidFill>
            </a:endParaRPr>
          </a:p>
        </p:txBody>
      </p:sp>
      <p:sp>
        <p:nvSpPr>
          <p:cNvPr id="10" name="Content Placeholder 2"/>
          <p:cNvSpPr>
            <a:spLocks noGrp="1"/>
          </p:cNvSpPr>
          <p:nvPr>
            <p:ph idx="1"/>
          </p:nvPr>
        </p:nvSpPr>
        <p:spPr bwMode="gray">
          <a:xfrm>
            <a:off x="457200" y="423005"/>
            <a:ext cx="2130552" cy="5746020"/>
          </a:xfrm>
        </p:spPr>
        <p:txBody>
          <a:bodyPr/>
          <a:lstStyle>
            <a:lvl1pPr>
              <a:lnSpc>
                <a:spcPct val="90000"/>
              </a:lnSpc>
              <a:spcBef>
                <a:spcPts val="900"/>
              </a:spcBef>
              <a:defRPr sz="2600">
                <a:solidFill>
                  <a:schemeClr val="accent1"/>
                </a:solidFill>
                <a:latin typeface="+mj-lt"/>
              </a:defRPr>
            </a:lvl1pPr>
            <a:lvl2pPr>
              <a:spcBef>
                <a:spcPts val="900"/>
              </a:spcBef>
              <a:defRPr b="1"/>
            </a:lvl2pPr>
            <a:lvl3pPr marL="0" indent="0">
              <a:spcBef>
                <a:spcPts val="900"/>
              </a:spcBef>
              <a:buFontTx/>
              <a:buNone/>
              <a:defRPr/>
            </a:lvl3pPr>
            <a:lvl4pPr marL="230188" indent="-230188">
              <a:spcBef>
                <a:spcPts val="600"/>
              </a:spcBef>
              <a:buFont typeface="Arial"/>
              <a:buChar char="•"/>
              <a:defRPr/>
            </a:lvl4pPr>
            <a:lvl5pPr marL="460375" indent="-230188">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8"/>
          <p:cNvSpPr>
            <a:spLocks noGrp="1"/>
          </p:cNvSpPr>
          <p:nvPr>
            <p:ph type="pic" sz="quarter" idx="21" hasCustomPrompt="1"/>
          </p:nvPr>
        </p:nvSpPr>
        <p:spPr bwMode="gray">
          <a:xfrm>
            <a:off x="3369564" y="1371600"/>
            <a:ext cx="5317236" cy="3190342"/>
          </a:xfrm>
          <a:noFill/>
        </p:spPr>
        <p:txBody>
          <a:bodyPr anchor="ctr" anchorCtr="0">
            <a:normAutofit/>
          </a:bodyPr>
          <a:lstStyle>
            <a:lvl1pPr algn="ctr">
              <a:spcBef>
                <a:spcPts val="0"/>
              </a:spcBef>
              <a:defRPr sz="1200" b="0"/>
            </a:lvl1pPr>
          </a:lstStyle>
          <a:p>
            <a:r>
              <a:rPr lang="en-US" dirty="0" smtClean="0"/>
              <a:t>Click icon to add picture. </a:t>
            </a:r>
            <a:br>
              <a:rPr lang="en-US" dirty="0" smtClean="0"/>
            </a:br>
            <a:r>
              <a:rPr lang="en-US" dirty="0" smtClean="0"/>
              <a:t>Placeholder is 5:3 proportion.</a:t>
            </a:r>
            <a:endParaRPr lang="en-US" dirty="0"/>
          </a:p>
        </p:txBody>
      </p:sp>
      <p:sp>
        <p:nvSpPr>
          <p:cNvPr id="11" name="Text Placeholder 9"/>
          <p:cNvSpPr>
            <a:spLocks noGrp="1"/>
          </p:cNvSpPr>
          <p:nvPr>
            <p:ph type="body" sz="quarter" idx="27" hasCustomPrompt="1"/>
          </p:nvPr>
        </p:nvSpPr>
        <p:spPr>
          <a:xfrm>
            <a:off x="3369564" y="4663440"/>
            <a:ext cx="5317236" cy="365760"/>
          </a:xfrm>
        </p:spPr>
        <p:txBody>
          <a:bodyPr>
            <a:noAutofit/>
          </a:bodyPr>
          <a:lstStyle>
            <a:lvl1pPr>
              <a:spcBef>
                <a:spcPts val="0"/>
              </a:spcBef>
              <a:defRPr sz="900" b="0">
                <a:solidFill>
                  <a:schemeClr val="tx2"/>
                </a:solidFill>
              </a:defRPr>
            </a:lvl1pPr>
            <a:lvl2pPr>
              <a:spcBef>
                <a:spcPts val="0"/>
              </a:spcBef>
              <a:defRPr sz="1200"/>
            </a:lvl2pPr>
            <a:lvl3pPr marL="115888" indent="-115888">
              <a:spcBef>
                <a:spcPts val="0"/>
              </a:spcBef>
              <a:defRPr sz="1200"/>
            </a:lvl3pPr>
            <a:lvl4pPr marL="230188" indent="-114300">
              <a:spcBef>
                <a:spcPts val="0"/>
              </a:spcBef>
              <a:defRPr sz="1200"/>
            </a:lvl4pPr>
            <a:lvl5pPr marL="339725" indent="-109538">
              <a:spcBef>
                <a:spcPts val="0"/>
              </a:spcBef>
              <a:defRPr sz="1200"/>
            </a:lvl5pPr>
          </a:lstStyle>
          <a:p>
            <a:pPr lvl="0"/>
            <a:r>
              <a:rPr lang="en-US" dirty="0" smtClean="0"/>
              <a:t>Optional caption goes here.</a:t>
            </a:r>
            <a:endParaRPr lang="en-US" dirty="0"/>
          </a:p>
        </p:txBody>
      </p:sp>
      <p:sp>
        <p:nvSpPr>
          <p:cNvPr id="2" name="Footer Placeholder 1"/>
          <p:cNvSpPr>
            <a:spLocks noGrp="1"/>
          </p:cNvSpPr>
          <p:nvPr>
            <p:ph type="ftr" sz="quarter" idx="28"/>
          </p:nvPr>
        </p:nvSpPr>
        <p:spPr/>
        <p:txBody>
          <a:bodyPr/>
          <a:lstStyle/>
          <a:p>
            <a:r>
              <a:rPr lang="en-US"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Tree>
    <p:extLst>
      <p:ext uri="{BB962C8B-B14F-4D97-AF65-F5344CB8AC3E}">
        <p14:creationId xmlns="" xmlns:p14="http://schemas.microsoft.com/office/powerpoint/2010/main" val="14970874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amp; Two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r>
              <a:rPr lang="en-US" smtClean="0">
                <a:solidFill>
                  <a:srgbClr val="000000"/>
                </a:solidFill>
              </a:rPr>
              <a:t>Month 00, 0000</a:t>
            </a:r>
            <a:endParaRPr lang="en-US" dirty="0">
              <a:solidFill>
                <a:srgbClr val="000000"/>
              </a:solidFill>
            </a:endParaRPr>
          </a:p>
        </p:txBody>
      </p:sp>
      <p:sp>
        <p:nvSpPr>
          <p:cNvPr id="5" name="Slide Number Placeholder 4"/>
          <p:cNvSpPr>
            <a:spLocks noGrp="1"/>
          </p:cNvSpPr>
          <p:nvPr>
            <p:ph type="sldNum" sz="quarter" idx="12"/>
          </p:nvPr>
        </p:nvSpPr>
        <p:spPr bwMode="gray"/>
        <p:txBody>
          <a:bodyPr/>
          <a:lstStyle/>
          <a:p>
            <a:fld id="{E12D0507-9F86-7A45-BE8E-43760B9F92AA}" type="slidenum">
              <a:rPr lang="en-US" smtClean="0">
                <a:solidFill>
                  <a:srgbClr val="000000"/>
                </a:solidFill>
              </a:rPr>
              <a:pPr/>
              <a:t>‹#›</a:t>
            </a:fld>
            <a:endParaRPr lang="en-US" dirty="0">
              <a:solidFill>
                <a:srgbClr val="000000"/>
              </a:solidFill>
            </a:endParaRPr>
          </a:p>
        </p:txBody>
      </p:sp>
      <p:sp>
        <p:nvSpPr>
          <p:cNvPr id="11" name="Picture Placeholder 8"/>
          <p:cNvSpPr>
            <a:spLocks noGrp="1"/>
          </p:cNvSpPr>
          <p:nvPr>
            <p:ph type="pic" sz="quarter" idx="19" hasCustomPrompt="1"/>
          </p:nvPr>
        </p:nvSpPr>
        <p:spPr bwMode="gray">
          <a:xfrm>
            <a:off x="6281928" y="1371600"/>
            <a:ext cx="2404872" cy="3200400"/>
          </a:xfrm>
          <a:noFill/>
        </p:spPr>
        <p:txBody>
          <a:bodyPr anchor="ctr" anchorCtr="0">
            <a:normAutofit/>
          </a:bodyPr>
          <a:lstStyle>
            <a:lvl1pPr marL="0" marR="0" indent="0" algn="ctr" defTabSz="457200" rtl="0" eaLnBrk="1" fontAlgn="auto" latinLnBrk="0" hangingPunct="1">
              <a:lnSpc>
                <a:spcPct val="100000"/>
              </a:lnSpc>
              <a:spcBef>
                <a:spcPts val="0"/>
              </a:spcBef>
              <a:spcAft>
                <a:spcPts val="0"/>
              </a:spcAft>
              <a:buClrTx/>
              <a:buSzTx/>
              <a:buFontTx/>
              <a:buNone/>
              <a:tabLst/>
              <a:defRPr sz="1200" b="0" baseline="0"/>
            </a:lvl1pPr>
          </a:lstStyle>
          <a:p>
            <a:r>
              <a:rPr lang="en-US" dirty="0" smtClean="0"/>
              <a:t>Click icon to add picture. </a:t>
            </a:r>
            <a:br>
              <a:rPr lang="en-US" dirty="0" smtClean="0"/>
            </a:br>
            <a:r>
              <a:rPr lang="en-US" dirty="0" smtClean="0"/>
              <a:t>Placeholder is 3:4 proportion.</a:t>
            </a:r>
          </a:p>
        </p:txBody>
      </p:sp>
      <p:sp>
        <p:nvSpPr>
          <p:cNvPr id="12" name="Picture Placeholder 8"/>
          <p:cNvSpPr>
            <a:spLocks noGrp="1"/>
          </p:cNvSpPr>
          <p:nvPr>
            <p:ph type="pic" sz="quarter" idx="20" hasCustomPrompt="1"/>
          </p:nvPr>
        </p:nvSpPr>
        <p:spPr bwMode="gray">
          <a:xfrm>
            <a:off x="3369564" y="1371600"/>
            <a:ext cx="2404872" cy="3200400"/>
          </a:xfrm>
          <a:noFill/>
        </p:spPr>
        <p:txBody>
          <a:bodyPr anchor="ctr" anchorCtr="0">
            <a:normAutofit/>
          </a:bodyPr>
          <a:lstStyle>
            <a:lvl1pPr algn="ctr">
              <a:spcBef>
                <a:spcPts val="0"/>
              </a:spcBef>
              <a:defRPr sz="1200" b="0" baseline="0"/>
            </a:lvl1pPr>
          </a:lstStyle>
          <a:p>
            <a:r>
              <a:rPr lang="en-US" dirty="0" smtClean="0"/>
              <a:t>Click icon to add picture. </a:t>
            </a:r>
            <a:br>
              <a:rPr lang="en-US" dirty="0" smtClean="0"/>
            </a:br>
            <a:r>
              <a:rPr lang="en-US" dirty="0" smtClean="0"/>
              <a:t>Placeholder is 3:4 proportion.</a:t>
            </a:r>
            <a:endParaRPr lang="en-US" dirty="0"/>
          </a:p>
        </p:txBody>
      </p:sp>
      <p:sp>
        <p:nvSpPr>
          <p:cNvPr id="14" name="Content Placeholder 2"/>
          <p:cNvSpPr>
            <a:spLocks noGrp="1"/>
          </p:cNvSpPr>
          <p:nvPr>
            <p:ph idx="1"/>
          </p:nvPr>
        </p:nvSpPr>
        <p:spPr bwMode="gray">
          <a:xfrm>
            <a:off x="457200" y="423005"/>
            <a:ext cx="2130552" cy="5746019"/>
          </a:xfrm>
        </p:spPr>
        <p:txBody>
          <a:bodyPr/>
          <a:lstStyle>
            <a:lvl1pPr>
              <a:lnSpc>
                <a:spcPct val="90000"/>
              </a:lnSpc>
              <a:spcBef>
                <a:spcPts val="900"/>
              </a:spcBef>
              <a:defRPr sz="2600">
                <a:solidFill>
                  <a:schemeClr val="accent1"/>
                </a:solidFill>
                <a:latin typeface="+mj-lt"/>
              </a:defRPr>
            </a:lvl1pPr>
            <a:lvl2pPr>
              <a:spcBef>
                <a:spcPts val="900"/>
              </a:spcBef>
              <a:defRPr b="1"/>
            </a:lvl2pPr>
            <a:lvl3pPr marL="0" indent="0">
              <a:spcBef>
                <a:spcPts val="900"/>
              </a:spcBef>
              <a:buFontTx/>
              <a:buNone/>
              <a:defRPr/>
            </a:lvl3pPr>
            <a:lvl4pPr marL="230188" indent="-230188">
              <a:spcBef>
                <a:spcPts val="600"/>
              </a:spcBef>
              <a:buFont typeface="Arial"/>
              <a:buChar char="•"/>
              <a:defRPr/>
            </a:lvl4pPr>
            <a:lvl5pPr marL="460375" indent="-230188">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27" hasCustomPrompt="1"/>
          </p:nvPr>
        </p:nvSpPr>
        <p:spPr>
          <a:xfrm>
            <a:off x="3369564" y="4663440"/>
            <a:ext cx="2404872" cy="365760"/>
          </a:xfrm>
        </p:spPr>
        <p:txBody>
          <a:bodyPr>
            <a:noAutofit/>
          </a:bodyPr>
          <a:lstStyle>
            <a:lvl1pPr>
              <a:spcBef>
                <a:spcPts val="0"/>
              </a:spcBef>
              <a:defRPr sz="900" b="0">
                <a:solidFill>
                  <a:schemeClr val="tx2"/>
                </a:solidFill>
              </a:defRPr>
            </a:lvl1pPr>
            <a:lvl2pPr>
              <a:spcBef>
                <a:spcPts val="0"/>
              </a:spcBef>
              <a:defRPr sz="1200"/>
            </a:lvl2pPr>
            <a:lvl3pPr marL="115888" indent="-115888">
              <a:spcBef>
                <a:spcPts val="0"/>
              </a:spcBef>
              <a:defRPr sz="1200"/>
            </a:lvl3pPr>
            <a:lvl4pPr marL="230188" indent="-114300">
              <a:spcBef>
                <a:spcPts val="0"/>
              </a:spcBef>
              <a:defRPr sz="1200"/>
            </a:lvl4pPr>
            <a:lvl5pPr marL="339725" indent="-109538">
              <a:spcBef>
                <a:spcPts val="0"/>
              </a:spcBef>
              <a:defRPr sz="1200"/>
            </a:lvl5pPr>
          </a:lstStyle>
          <a:p>
            <a:pPr lvl="0"/>
            <a:r>
              <a:rPr lang="en-US" dirty="0" smtClean="0"/>
              <a:t>Optional caption goes here.</a:t>
            </a:r>
            <a:endParaRPr lang="en-US" dirty="0"/>
          </a:p>
        </p:txBody>
      </p:sp>
      <p:sp>
        <p:nvSpPr>
          <p:cNvPr id="16" name="Text Placeholder 9"/>
          <p:cNvSpPr>
            <a:spLocks noGrp="1"/>
          </p:cNvSpPr>
          <p:nvPr>
            <p:ph type="body" sz="quarter" idx="28" hasCustomPrompt="1"/>
          </p:nvPr>
        </p:nvSpPr>
        <p:spPr>
          <a:xfrm>
            <a:off x="6281928" y="4663440"/>
            <a:ext cx="2404872" cy="365760"/>
          </a:xfrm>
        </p:spPr>
        <p:txBody>
          <a:bodyPr>
            <a:noAutofit/>
          </a:bodyPr>
          <a:lstStyle>
            <a:lvl1pPr marL="0" marR="0" indent="0" algn="l" defTabSz="457200" rtl="0" eaLnBrk="1" fontAlgn="auto" latinLnBrk="0" hangingPunct="1">
              <a:lnSpc>
                <a:spcPct val="100000"/>
              </a:lnSpc>
              <a:spcBef>
                <a:spcPts val="0"/>
              </a:spcBef>
              <a:spcAft>
                <a:spcPts val="0"/>
              </a:spcAft>
              <a:buClrTx/>
              <a:buSzTx/>
              <a:buFontTx/>
              <a:buNone/>
              <a:tabLst/>
              <a:defRPr sz="900" b="0">
                <a:solidFill>
                  <a:schemeClr val="tx2"/>
                </a:solidFill>
              </a:defRPr>
            </a:lvl1pPr>
            <a:lvl2pPr>
              <a:spcBef>
                <a:spcPts val="0"/>
              </a:spcBef>
              <a:defRPr sz="1200"/>
            </a:lvl2pPr>
            <a:lvl3pPr marL="115888" indent="-115888">
              <a:spcBef>
                <a:spcPts val="0"/>
              </a:spcBef>
              <a:defRPr sz="1200"/>
            </a:lvl3pPr>
            <a:lvl4pPr marL="230188" indent="-114300">
              <a:spcBef>
                <a:spcPts val="0"/>
              </a:spcBef>
              <a:defRPr sz="1200"/>
            </a:lvl4pPr>
            <a:lvl5pPr marL="339725" indent="-109538">
              <a:spcBef>
                <a:spcPts val="0"/>
              </a:spcBef>
              <a:defRPr sz="1200"/>
            </a:lvl5pPr>
          </a:lstStyle>
          <a:p>
            <a:pPr lvl="0"/>
            <a:r>
              <a:rPr lang="en-US" dirty="0" smtClean="0"/>
              <a:t>Optional caption goes here.</a:t>
            </a:r>
            <a:endParaRPr lang="en-US" dirty="0"/>
          </a:p>
        </p:txBody>
      </p:sp>
      <p:sp>
        <p:nvSpPr>
          <p:cNvPr id="2" name="Footer Placeholder 1"/>
          <p:cNvSpPr>
            <a:spLocks noGrp="1"/>
          </p:cNvSpPr>
          <p:nvPr>
            <p:ph type="ftr" sz="quarter" idx="29"/>
          </p:nvPr>
        </p:nvSpPr>
        <p:spPr/>
        <p:txBody>
          <a:bodyPr/>
          <a:lstStyle/>
          <a:p>
            <a:r>
              <a:rPr lang="en-US"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Tree>
    <p:extLst>
      <p:ext uri="{BB962C8B-B14F-4D97-AF65-F5344CB8AC3E}">
        <p14:creationId xmlns="" xmlns:p14="http://schemas.microsoft.com/office/powerpoint/2010/main" val="5683777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r>
              <a:rPr lang="en-US" smtClean="0">
                <a:solidFill>
                  <a:srgbClr val="000000"/>
                </a:solidFill>
              </a:rPr>
              <a:t>Month 00, 0000</a:t>
            </a:r>
            <a:endParaRPr lang="en-US" dirty="0">
              <a:solidFill>
                <a:srgbClr val="000000"/>
              </a:solidFill>
            </a:endParaRPr>
          </a:p>
        </p:txBody>
      </p:sp>
      <p:sp>
        <p:nvSpPr>
          <p:cNvPr id="5" name="Slide Number Placeholder 4"/>
          <p:cNvSpPr>
            <a:spLocks noGrp="1"/>
          </p:cNvSpPr>
          <p:nvPr>
            <p:ph type="sldNum" sz="quarter" idx="12"/>
          </p:nvPr>
        </p:nvSpPr>
        <p:spPr bwMode="gray"/>
        <p:txBody>
          <a:bodyPr/>
          <a:lstStyle/>
          <a:p>
            <a:fld id="{E12D0507-9F86-7A45-BE8E-43760B9F92AA}" type="slidenum">
              <a:rPr lang="en-US" smtClean="0">
                <a:solidFill>
                  <a:srgbClr val="000000"/>
                </a:solidFill>
              </a:rPr>
              <a:pPr/>
              <a:t>‹#›</a:t>
            </a:fld>
            <a:endParaRPr lang="en-US" dirty="0">
              <a:solidFill>
                <a:srgbClr val="000000"/>
              </a:solidFill>
            </a:endParaRPr>
          </a:p>
        </p:txBody>
      </p:sp>
      <p:sp>
        <p:nvSpPr>
          <p:cNvPr id="9" name="Picture Placeholder 8"/>
          <p:cNvSpPr>
            <a:spLocks noGrp="1"/>
          </p:cNvSpPr>
          <p:nvPr>
            <p:ph type="pic" sz="quarter" idx="13" hasCustomPrompt="1"/>
          </p:nvPr>
        </p:nvSpPr>
        <p:spPr bwMode="gray">
          <a:xfrm>
            <a:off x="457200" y="1371600"/>
            <a:ext cx="2404872" cy="3200400"/>
          </a:xfrm>
          <a:noFill/>
        </p:spPr>
        <p:txBody>
          <a:bodyPr anchor="ctr" anchorCtr="0">
            <a:normAutofit/>
          </a:bodyPr>
          <a:lstStyle>
            <a:lvl1pPr algn="ctr">
              <a:spcBef>
                <a:spcPts val="0"/>
              </a:spcBef>
              <a:defRPr sz="1200" b="0" baseline="0"/>
            </a:lvl1pPr>
          </a:lstStyle>
          <a:p>
            <a:r>
              <a:rPr lang="en-US" dirty="0" smtClean="0"/>
              <a:t>Click icon to add picture. </a:t>
            </a:r>
            <a:br>
              <a:rPr lang="en-US" dirty="0" smtClean="0"/>
            </a:br>
            <a:r>
              <a:rPr lang="en-US" dirty="0" smtClean="0"/>
              <a:t>Placeholder is 3:4 proportion.</a:t>
            </a:r>
            <a:endParaRPr lang="en-US" dirty="0"/>
          </a:p>
        </p:txBody>
      </p:sp>
      <p:sp>
        <p:nvSpPr>
          <p:cNvPr id="24" name="Picture Placeholder 8"/>
          <p:cNvSpPr>
            <a:spLocks noGrp="1"/>
          </p:cNvSpPr>
          <p:nvPr>
            <p:ph type="pic" sz="quarter" idx="19" hasCustomPrompt="1"/>
          </p:nvPr>
        </p:nvSpPr>
        <p:spPr bwMode="gray">
          <a:xfrm>
            <a:off x="6281928" y="1371600"/>
            <a:ext cx="2404872" cy="3200400"/>
          </a:xfrm>
          <a:noFill/>
        </p:spPr>
        <p:txBody>
          <a:bodyPr anchor="ctr" anchorCtr="0">
            <a:normAutofit/>
          </a:bodyPr>
          <a:lstStyle>
            <a:lvl1pPr marL="0" marR="0" indent="0" algn="ctr" defTabSz="457200" rtl="0" eaLnBrk="1" fontAlgn="auto" latinLnBrk="0" hangingPunct="1">
              <a:lnSpc>
                <a:spcPct val="100000"/>
              </a:lnSpc>
              <a:spcBef>
                <a:spcPts val="0"/>
              </a:spcBef>
              <a:spcAft>
                <a:spcPts val="0"/>
              </a:spcAft>
              <a:buClrTx/>
              <a:buSzTx/>
              <a:buFontTx/>
              <a:buNone/>
              <a:tabLst/>
              <a:defRPr sz="1200" b="0" baseline="0"/>
            </a:lvl1pPr>
          </a:lstStyle>
          <a:p>
            <a:r>
              <a:rPr lang="en-US" dirty="0" smtClean="0"/>
              <a:t>Click icon to add picture. </a:t>
            </a:r>
            <a:br>
              <a:rPr lang="en-US" dirty="0" smtClean="0"/>
            </a:br>
            <a:r>
              <a:rPr lang="en-US" dirty="0" smtClean="0"/>
              <a:t>Placeholder is 3:4 proportion.</a:t>
            </a:r>
          </a:p>
        </p:txBody>
      </p:sp>
      <p:sp>
        <p:nvSpPr>
          <p:cNvPr id="25" name="Picture Placeholder 8"/>
          <p:cNvSpPr>
            <a:spLocks noGrp="1"/>
          </p:cNvSpPr>
          <p:nvPr>
            <p:ph type="pic" sz="quarter" idx="20" hasCustomPrompt="1"/>
          </p:nvPr>
        </p:nvSpPr>
        <p:spPr bwMode="gray">
          <a:xfrm>
            <a:off x="3369564" y="1371600"/>
            <a:ext cx="2404872" cy="3200400"/>
          </a:xfrm>
          <a:noFill/>
        </p:spPr>
        <p:txBody>
          <a:bodyPr anchor="ctr" anchorCtr="0">
            <a:normAutofit/>
          </a:bodyPr>
          <a:lstStyle>
            <a:lvl1pPr algn="ctr">
              <a:spcBef>
                <a:spcPts val="0"/>
              </a:spcBef>
              <a:defRPr sz="1200" b="0" baseline="0"/>
            </a:lvl1pPr>
          </a:lstStyle>
          <a:p>
            <a:r>
              <a:rPr lang="en-US" dirty="0" smtClean="0"/>
              <a:t>Click icon to add picture. </a:t>
            </a:r>
            <a:br>
              <a:rPr lang="en-US" dirty="0" smtClean="0"/>
            </a:br>
            <a:r>
              <a:rPr lang="en-US" dirty="0" smtClean="0"/>
              <a:t>Placeholder is 3:4 proportion.</a:t>
            </a:r>
            <a:endParaRPr lang="en-US" dirty="0"/>
          </a:p>
        </p:txBody>
      </p:sp>
      <p:sp>
        <p:nvSpPr>
          <p:cNvPr id="13" name="Text Placeholder 9"/>
          <p:cNvSpPr>
            <a:spLocks noGrp="1"/>
          </p:cNvSpPr>
          <p:nvPr>
            <p:ph type="body" sz="quarter" idx="28" hasCustomPrompt="1"/>
          </p:nvPr>
        </p:nvSpPr>
        <p:spPr>
          <a:xfrm>
            <a:off x="6281928" y="4663440"/>
            <a:ext cx="2404872" cy="365760"/>
          </a:xfrm>
        </p:spPr>
        <p:txBody>
          <a:bodyPr>
            <a:noAutofit/>
          </a:bodyPr>
          <a:lstStyle>
            <a:lvl1pPr>
              <a:spcBef>
                <a:spcPts val="0"/>
              </a:spcBef>
              <a:defRPr sz="900" b="0">
                <a:solidFill>
                  <a:schemeClr val="tx2"/>
                </a:solidFill>
              </a:defRPr>
            </a:lvl1pPr>
            <a:lvl2pPr>
              <a:spcBef>
                <a:spcPts val="0"/>
              </a:spcBef>
              <a:defRPr sz="1200"/>
            </a:lvl2pPr>
            <a:lvl3pPr marL="115888" indent="-115888">
              <a:spcBef>
                <a:spcPts val="0"/>
              </a:spcBef>
              <a:defRPr sz="1200"/>
            </a:lvl3pPr>
            <a:lvl4pPr marL="230188" indent="-114300">
              <a:spcBef>
                <a:spcPts val="0"/>
              </a:spcBef>
              <a:defRPr sz="1200"/>
            </a:lvl4pPr>
            <a:lvl5pPr marL="339725" indent="-109538">
              <a:spcBef>
                <a:spcPts val="0"/>
              </a:spcBef>
              <a:defRPr sz="1200"/>
            </a:lvl5pPr>
          </a:lstStyle>
          <a:p>
            <a:pPr lvl="0"/>
            <a:r>
              <a:rPr lang="en-US" dirty="0" smtClean="0"/>
              <a:t>Optional caption goes here.</a:t>
            </a:r>
            <a:endParaRPr lang="en-US" dirty="0"/>
          </a:p>
        </p:txBody>
      </p:sp>
      <p:sp>
        <p:nvSpPr>
          <p:cNvPr id="14" name="Text Placeholder 9"/>
          <p:cNvSpPr>
            <a:spLocks noGrp="1"/>
          </p:cNvSpPr>
          <p:nvPr>
            <p:ph type="body" sz="quarter" idx="29" hasCustomPrompt="1"/>
          </p:nvPr>
        </p:nvSpPr>
        <p:spPr>
          <a:xfrm>
            <a:off x="457200" y="4663440"/>
            <a:ext cx="2404872" cy="365760"/>
          </a:xfrm>
        </p:spPr>
        <p:txBody>
          <a:bodyPr>
            <a:noAutofit/>
          </a:bodyPr>
          <a:lstStyle>
            <a:lvl1pPr>
              <a:spcBef>
                <a:spcPts val="0"/>
              </a:spcBef>
              <a:defRPr sz="900" b="0">
                <a:solidFill>
                  <a:schemeClr val="tx2"/>
                </a:solidFill>
              </a:defRPr>
            </a:lvl1pPr>
            <a:lvl2pPr>
              <a:spcBef>
                <a:spcPts val="0"/>
              </a:spcBef>
              <a:defRPr sz="1200"/>
            </a:lvl2pPr>
            <a:lvl3pPr marL="115888" indent="-115888">
              <a:spcBef>
                <a:spcPts val="0"/>
              </a:spcBef>
              <a:defRPr sz="1200"/>
            </a:lvl3pPr>
            <a:lvl4pPr marL="230188" indent="-114300">
              <a:spcBef>
                <a:spcPts val="0"/>
              </a:spcBef>
              <a:defRPr sz="1200"/>
            </a:lvl4pPr>
            <a:lvl5pPr marL="339725" indent="-109538">
              <a:spcBef>
                <a:spcPts val="0"/>
              </a:spcBef>
              <a:defRPr sz="1200"/>
            </a:lvl5pPr>
          </a:lstStyle>
          <a:p>
            <a:pPr lvl="0"/>
            <a:r>
              <a:rPr lang="en-US" dirty="0" smtClean="0"/>
              <a:t>Optional caption goes here.</a:t>
            </a:r>
            <a:endParaRPr lang="en-US" dirty="0"/>
          </a:p>
        </p:txBody>
      </p:sp>
      <p:sp>
        <p:nvSpPr>
          <p:cNvPr id="15" name="Text Placeholder 9"/>
          <p:cNvSpPr>
            <a:spLocks noGrp="1"/>
          </p:cNvSpPr>
          <p:nvPr>
            <p:ph type="body" sz="quarter" idx="30" hasCustomPrompt="1"/>
          </p:nvPr>
        </p:nvSpPr>
        <p:spPr>
          <a:xfrm>
            <a:off x="3369564" y="4663440"/>
            <a:ext cx="2404872" cy="365760"/>
          </a:xfrm>
        </p:spPr>
        <p:txBody>
          <a:bodyPr>
            <a:noAutofit/>
          </a:bodyPr>
          <a:lstStyle>
            <a:lvl1pPr>
              <a:spcBef>
                <a:spcPts val="0"/>
              </a:spcBef>
              <a:defRPr sz="900" b="0">
                <a:solidFill>
                  <a:schemeClr val="tx2"/>
                </a:solidFill>
              </a:defRPr>
            </a:lvl1pPr>
            <a:lvl2pPr>
              <a:spcBef>
                <a:spcPts val="0"/>
              </a:spcBef>
              <a:defRPr sz="1200"/>
            </a:lvl2pPr>
            <a:lvl3pPr marL="115888" indent="-115888">
              <a:spcBef>
                <a:spcPts val="0"/>
              </a:spcBef>
              <a:defRPr sz="1200"/>
            </a:lvl3pPr>
            <a:lvl4pPr marL="230188" indent="-114300">
              <a:spcBef>
                <a:spcPts val="0"/>
              </a:spcBef>
              <a:defRPr sz="1200"/>
            </a:lvl4pPr>
            <a:lvl5pPr marL="339725" indent="-109538">
              <a:spcBef>
                <a:spcPts val="0"/>
              </a:spcBef>
              <a:defRPr sz="1200"/>
            </a:lvl5pPr>
          </a:lstStyle>
          <a:p>
            <a:pPr lvl="0"/>
            <a:r>
              <a:rPr lang="en-US" dirty="0" smtClean="0"/>
              <a:t>Optional caption goes here.</a:t>
            </a:r>
            <a:endParaRPr lang="en-US" dirty="0"/>
          </a:p>
        </p:txBody>
      </p:sp>
      <p:sp>
        <p:nvSpPr>
          <p:cNvPr id="2" name="Footer Placeholder 1"/>
          <p:cNvSpPr>
            <a:spLocks noGrp="1"/>
          </p:cNvSpPr>
          <p:nvPr>
            <p:ph type="ftr" sz="quarter" idx="31"/>
          </p:nvPr>
        </p:nvSpPr>
        <p:spPr/>
        <p:txBody>
          <a:bodyPr/>
          <a:lstStyle/>
          <a:p>
            <a:r>
              <a:rPr lang="en-US"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Tree>
    <p:extLst>
      <p:ext uri="{BB962C8B-B14F-4D97-AF65-F5344CB8AC3E}">
        <p14:creationId xmlns="" xmlns:p14="http://schemas.microsoft.com/office/powerpoint/2010/main" val="22827459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Full-Screen Picture">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bwMode="gray">
          <a:xfrm>
            <a:off x="0" y="0"/>
            <a:ext cx="9144000" cy="6858000"/>
          </a:xfrm>
        </p:spPr>
        <p:txBody>
          <a:bodyPr anchor="ctr" anchorCtr="0">
            <a:normAutofit/>
          </a:bodyPr>
          <a:lstStyle>
            <a:lvl1pPr marL="0" marR="0" indent="0" algn="ctr" defTabSz="457200" rtl="0" eaLnBrk="1" fontAlgn="auto" latinLnBrk="0" hangingPunct="1">
              <a:lnSpc>
                <a:spcPct val="100000"/>
              </a:lnSpc>
              <a:spcBef>
                <a:spcPts val="0"/>
              </a:spcBef>
              <a:spcAft>
                <a:spcPts val="0"/>
              </a:spcAft>
              <a:buClrTx/>
              <a:buSzTx/>
              <a:buFontTx/>
              <a:buNone/>
              <a:tabLst/>
              <a:defRPr sz="1200" b="0"/>
            </a:lvl1pPr>
          </a:lstStyle>
          <a:p>
            <a:r>
              <a:rPr lang="en-US" dirty="0" smtClean="0"/>
              <a:t>Click icon to add picture. </a:t>
            </a:r>
            <a:br>
              <a:rPr lang="en-US" dirty="0" smtClean="0"/>
            </a:br>
            <a:r>
              <a:rPr lang="en-US" dirty="0" smtClean="0"/>
              <a:t>Placeholder is 4:3 proportion.</a:t>
            </a:r>
          </a:p>
        </p:txBody>
      </p:sp>
      <p:sp>
        <p:nvSpPr>
          <p:cNvPr id="2" name="Date Placeholder 1"/>
          <p:cNvSpPr>
            <a:spLocks noGrp="1"/>
          </p:cNvSpPr>
          <p:nvPr>
            <p:ph type="dt" sz="half" idx="11"/>
          </p:nvPr>
        </p:nvSpPr>
        <p:spPr/>
        <p:txBody>
          <a:bodyPr/>
          <a:lstStyle/>
          <a:p>
            <a:r>
              <a:rPr lang="en-US" smtClean="0">
                <a:solidFill>
                  <a:srgbClr val="000000"/>
                </a:solidFill>
              </a:rPr>
              <a:t>Month 00, 0000</a:t>
            </a:r>
            <a:endParaRPr lang="en-US" dirty="0">
              <a:solidFill>
                <a:srgbClr val="000000"/>
              </a:solidFill>
            </a:endParaRPr>
          </a:p>
        </p:txBody>
      </p:sp>
      <p:sp>
        <p:nvSpPr>
          <p:cNvPr id="3" name="Footer Placeholder 2"/>
          <p:cNvSpPr>
            <a:spLocks noGrp="1"/>
          </p:cNvSpPr>
          <p:nvPr>
            <p:ph type="ftr" sz="quarter" idx="12"/>
          </p:nvPr>
        </p:nvSpPr>
        <p:spPr>
          <a:xfrm>
            <a:off x="457200" y="6419088"/>
            <a:ext cx="4041648" cy="228600"/>
          </a:xfrm>
        </p:spPr>
        <p:txBody>
          <a:bodyPr/>
          <a:lstStyle/>
          <a:p>
            <a:r>
              <a:rPr lang="en-US" dirty="0"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
        <p:nvSpPr>
          <p:cNvPr id="4" name="Slide Number Placeholder 3"/>
          <p:cNvSpPr>
            <a:spLocks noGrp="1"/>
          </p:cNvSpPr>
          <p:nvPr>
            <p:ph type="sldNum" sz="quarter" idx="13"/>
          </p:nvPr>
        </p:nvSpPr>
        <p:spPr/>
        <p:txBody>
          <a:bodyPr/>
          <a:lstStyle/>
          <a:p>
            <a:fld id="{E12D0507-9F86-7A45-BE8E-43760B9F92AA}" type="slidenum">
              <a:rPr lang="en-US" smtClean="0">
                <a:solidFill>
                  <a:srgbClr val="000000"/>
                </a:solidFill>
              </a:rPr>
              <a:pPr/>
              <a:t>‹#›</a:t>
            </a:fld>
            <a:endParaRPr lang="en-US" dirty="0">
              <a:solidFill>
                <a:srgbClr val="000000"/>
              </a:solidFill>
            </a:endParaRPr>
          </a:p>
        </p:txBody>
      </p:sp>
    </p:spTree>
    <p:extLst>
      <p:ext uri="{BB962C8B-B14F-4D97-AF65-F5344CB8AC3E}">
        <p14:creationId xmlns="" xmlns:p14="http://schemas.microsoft.com/office/powerpoint/2010/main" val="41967636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2"/>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2514600" y="1280160"/>
            <a:ext cx="4114800" cy="4114800"/>
            <a:chOff x="2514600" y="365760"/>
            <a:chExt cx="4114800" cy="4114800"/>
          </a:xfrm>
        </p:grpSpPr>
        <p:sp>
          <p:nvSpPr>
            <p:cNvPr id="7" name="Oval 6"/>
            <p:cNvSpPr>
              <a:spLocks noChangeAspect="1"/>
            </p:cNvSpPr>
            <p:nvPr userDrawn="1"/>
          </p:nvSpPr>
          <p:spPr bwMode="gray">
            <a:xfrm>
              <a:off x="2514600" y="365760"/>
              <a:ext cx="4114800" cy="41148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8" name="Oval 7"/>
            <p:cNvSpPr>
              <a:spLocks noChangeAspect="1"/>
            </p:cNvSpPr>
            <p:nvPr userDrawn="1"/>
          </p:nvSpPr>
          <p:spPr bwMode="hidden">
            <a:xfrm>
              <a:off x="2514600" y="365760"/>
              <a:ext cx="4114800" cy="4114800"/>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3" name="TextBox 2"/>
          <p:cNvSpPr txBox="1"/>
          <p:nvPr userDrawn="1"/>
        </p:nvSpPr>
        <p:spPr bwMode="gray">
          <a:xfrm>
            <a:off x="3154680" y="2103120"/>
            <a:ext cx="2834640" cy="2468880"/>
          </a:xfrm>
          <a:prstGeom prst="rect">
            <a:avLst/>
          </a:prstGeom>
          <a:noFill/>
        </p:spPr>
        <p:txBody>
          <a:bodyPr wrap="square" lIns="0" tIns="0" rIns="0" bIns="0" rtlCol="0" anchor="ctr" anchorCtr="0">
            <a:normAutofit/>
          </a:bodyPr>
          <a:lstStyle/>
          <a:p>
            <a:pPr algn="ctr">
              <a:lnSpc>
                <a:spcPct val="90000"/>
              </a:lnSpc>
            </a:pPr>
            <a:r>
              <a:rPr lang="en-US" sz="4000" b="1" dirty="0" smtClean="0">
                <a:solidFill>
                  <a:srgbClr val="CC050A"/>
                </a:solidFill>
                <a:latin typeface="NeueHaasGroteskDisp Std"/>
              </a:rPr>
              <a:t>Thank you.</a:t>
            </a:r>
            <a:endParaRPr lang="en-US" sz="4000" b="1" dirty="0">
              <a:solidFill>
                <a:srgbClr val="CC050A"/>
              </a:solidFill>
              <a:latin typeface="NeueHaasGroteskDisp Std"/>
            </a:endParaRPr>
          </a:p>
        </p:txBody>
      </p:sp>
      <p:sp>
        <p:nvSpPr>
          <p:cNvPr id="4" name="Date Placeholder 3"/>
          <p:cNvSpPr>
            <a:spLocks noGrp="1"/>
          </p:cNvSpPr>
          <p:nvPr>
            <p:ph type="dt" sz="half" idx="10"/>
          </p:nvPr>
        </p:nvSpPr>
        <p:spPr/>
        <p:txBody>
          <a:bodyPr/>
          <a:lstStyle/>
          <a:p>
            <a:r>
              <a:rPr lang="en-US" smtClean="0">
                <a:solidFill>
                  <a:srgbClr val="000000"/>
                </a:solidFill>
              </a:rPr>
              <a:t>Month 00, 0000</a:t>
            </a:r>
            <a:endParaRPr lang="en-US" dirty="0">
              <a:solidFill>
                <a:srgbClr val="000000"/>
              </a:solidFill>
            </a:endParaRPr>
          </a:p>
        </p:txBody>
      </p:sp>
      <p:sp>
        <p:nvSpPr>
          <p:cNvPr id="5" name="Footer Placeholder 4"/>
          <p:cNvSpPr>
            <a:spLocks noGrp="1"/>
          </p:cNvSpPr>
          <p:nvPr>
            <p:ph type="ftr" sz="quarter" idx="11"/>
          </p:nvPr>
        </p:nvSpPr>
        <p:spPr/>
        <p:txBody>
          <a:bodyPr/>
          <a:lstStyle/>
          <a:p>
            <a:r>
              <a:rPr lang="en-US"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
        <p:nvSpPr>
          <p:cNvPr id="6" name="Slide Number Placeholder 5"/>
          <p:cNvSpPr>
            <a:spLocks noGrp="1"/>
          </p:cNvSpPr>
          <p:nvPr>
            <p:ph type="sldNum" sz="quarter" idx="12"/>
          </p:nvPr>
        </p:nvSpPr>
        <p:spPr/>
        <p:txBody>
          <a:bodyPr/>
          <a:lstStyle/>
          <a:p>
            <a:fld id="{E12D0507-9F86-7A45-BE8E-43760B9F92AA}" type="slidenum">
              <a:rPr lang="en-US" smtClean="0">
                <a:solidFill>
                  <a:srgbClr val="000000"/>
                </a:solidFill>
              </a:rPr>
              <a:pPr/>
              <a:t>‹#›</a:t>
            </a:fld>
            <a:endParaRPr lang="en-US" dirty="0">
              <a:solidFill>
                <a:srgbClr val="000000"/>
              </a:solidFill>
            </a:endParaRPr>
          </a:p>
        </p:txBody>
      </p:sp>
    </p:spTree>
    <p:extLst>
      <p:ext uri="{BB962C8B-B14F-4D97-AF65-F5344CB8AC3E}">
        <p14:creationId xmlns="" xmlns:p14="http://schemas.microsoft.com/office/powerpoint/2010/main" val="2911231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dirty="0" smtClean="0"/>
              <a:t>Click to edit Master title style</a:t>
            </a:r>
            <a:endParaRPr lang="en-US" dirty="0"/>
          </a:p>
        </p:txBody>
      </p:sp>
      <p:sp>
        <p:nvSpPr>
          <p:cNvPr id="3" name="Content Placeholder 2"/>
          <p:cNvSpPr>
            <a:spLocks noGrp="1"/>
          </p:cNvSpPr>
          <p:nvPr>
            <p:ph idx="1"/>
          </p:nvPr>
        </p:nvSpPr>
        <p:spPr bwMode="gray"/>
        <p:txBody>
          <a:bodyPr/>
          <a:lstStyle>
            <a:lvl1pPr marL="342900" indent="-342900">
              <a:buFont typeface="+mj-lt"/>
              <a:buAutoNum type="arabicPeriod"/>
              <a:tabLst>
                <a:tab pos="339725" algn="l"/>
              </a:tabLst>
              <a:defRPr sz="2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bwMode="gray"/>
        <p:txBody>
          <a:bodyPr/>
          <a:lstStyle/>
          <a:p>
            <a:r>
              <a:rPr lang="en-US" smtClean="0">
                <a:solidFill>
                  <a:srgbClr val="000000"/>
                </a:solidFill>
              </a:rPr>
              <a:t>Month 00, 0000</a:t>
            </a:r>
            <a:endParaRPr lang="en-US">
              <a:solidFill>
                <a:srgbClr val="000000"/>
              </a:solidFill>
            </a:endParaRPr>
          </a:p>
        </p:txBody>
      </p:sp>
      <p:sp>
        <p:nvSpPr>
          <p:cNvPr id="6" name="Slide Number Placeholder 5"/>
          <p:cNvSpPr>
            <a:spLocks noGrp="1"/>
          </p:cNvSpPr>
          <p:nvPr>
            <p:ph type="sldNum" sz="quarter" idx="12"/>
          </p:nvPr>
        </p:nvSpPr>
        <p:spPr bwMode="gray"/>
        <p:txBody>
          <a:bodyPr/>
          <a:lstStyle/>
          <a:p>
            <a:fld id="{E12D0507-9F86-7A45-BE8E-43760B9F92AA}" type="slidenum">
              <a:rPr lang="en-US" smtClean="0">
                <a:solidFill>
                  <a:srgbClr val="000000"/>
                </a:solidFill>
              </a:rPr>
              <a:pPr/>
              <a:t>‹#›</a:t>
            </a:fld>
            <a:endParaRPr lang="en-US">
              <a:solidFill>
                <a:srgbClr val="000000"/>
              </a:solidFill>
            </a:endParaRPr>
          </a:p>
        </p:txBody>
      </p:sp>
      <p:sp>
        <p:nvSpPr>
          <p:cNvPr id="5" name="Footer Placeholder 4"/>
          <p:cNvSpPr>
            <a:spLocks noGrp="1"/>
          </p:cNvSpPr>
          <p:nvPr>
            <p:ph type="ftr" sz="quarter" idx="13"/>
          </p:nvPr>
        </p:nvSpPr>
        <p:spPr/>
        <p:txBody>
          <a:bodyPr/>
          <a:lstStyle/>
          <a:p>
            <a:r>
              <a:rPr lang="en-US"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Tree>
    <p:extLst>
      <p:ext uri="{BB962C8B-B14F-4D97-AF65-F5344CB8AC3E}">
        <p14:creationId xmlns="" xmlns:p14="http://schemas.microsoft.com/office/powerpoint/2010/main" val="41639698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3"/>
          </p:nvPr>
        </p:nvSpPr>
        <p:spPr>
          <a:xfrm>
            <a:off x="2057400" y="6419088"/>
            <a:ext cx="4041648" cy="228600"/>
          </a:xfrm>
        </p:spPr>
        <p:txBody>
          <a:bodyPr/>
          <a:lstStyle/>
          <a:p>
            <a:r>
              <a:rPr lang="en-US" dirty="0"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
        <p:nvSpPr>
          <p:cNvPr id="4" name="Date Placeholder 2"/>
          <p:cNvSpPr>
            <a:spLocks noGrp="1"/>
          </p:cNvSpPr>
          <p:nvPr>
            <p:ph type="dt" sz="half" idx="10"/>
          </p:nvPr>
        </p:nvSpPr>
        <p:spPr bwMode="gray">
          <a:xfrm>
            <a:off x="7543800" y="6419088"/>
            <a:ext cx="914400" cy="228600"/>
          </a:xfrm>
        </p:spPr>
        <p:txBody>
          <a:bodyPr/>
          <a:lstStyle/>
          <a:p>
            <a:fld id="{25BCCC24-1EA2-4CE3-9FE7-6CE21F2537D9}" type="datetime1">
              <a:rPr lang="en-US" smtClean="0">
                <a:solidFill>
                  <a:srgbClr val="000000"/>
                </a:solidFill>
              </a:rPr>
              <a:pPr/>
              <a:t>10/25/2016</a:t>
            </a:fld>
            <a:endParaRPr lang="en-US" dirty="0">
              <a:solidFill>
                <a:srgbClr val="000000"/>
              </a:solidFill>
            </a:endParaRPr>
          </a:p>
        </p:txBody>
      </p:sp>
      <p:sp>
        <p:nvSpPr>
          <p:cNvPr id="5" name="Slide Number Placeholder 4"/>
          <p:cNvSpPr>
            <a:spLocks noGrp="1"/>
          </p:cNvSpPr>
          <p:nvPr>
            <p:ph type="sldNum" sz="quarter" idx="12"/>
          </p:nvPr>
        </p:nvSpPr>
        <p:spPr bwMode="gray">
          <a:xfrm>
            <a:off x="8458200" y="6419088"/>
            <a:ext cx="228600" cy="228600"/>
          </a:xfrm>
        </p:spPr>
        <p:txBody>
          <a:bodyPr/>
          <a:lstStyle/>
          <a:p>
            <a:fld id="{E12D0507-9F86-7A45-BE8E-43760B9F92AA}" type="slidenum">
              <a:rPr lang="en-US" smtClean="0">
                <a:solidFill>
                  <a:srgbClr val="000000"/>
                </a:solidFill>
              </a:rPr>
              <a:pPr/>
              <a:t>‹#›</a:t>
            </a:fld>
            <a:endParaRPr lang="en-US" dirty="0">
              <a:solidFill>
                <a:srgbClr val="000000"/>
              </a:solidFill>
            </a:endParaRPr>
          </a:p>
        </p:txBody>
      </p:sp>
    </p:spTree>
    <p:extLst>
      <p:ext uri="{BB962C8B-B14F-4D97-AF65-F5344CB8AC3E}">
        <p14:creationId xmlns="" xmlns:p14="http://schemas.microsoft.com/office/powerpoint/2010/main" val="129597529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le and No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4" name="Date Placeholder 3"/>
          <p:cNvSpPr>
            <a:spLocks noGrp="1"/>
          </p:cNvSpPr>
          <p:nvPr>
            <p:ph type="dt" sz="half" idx="10"/>
          </p:nvPr>
        </p:nvSpPr>
        <p:spPr bwMode="gray"/>
        <p:txBody>
          <a:bodyPr/>
          <a:lstStyle/>
          <a:p>
            <a:endParaRPr lang="en-US">
              <a:solidFill>
                <a:srgbClr val="000000"/>
              </a:solidFill>
              <a:latin typeface="Arial"/>
            </a:endParaRPr>
          </a:p>
        </p:txBody>
      </p:sp>
      <p:sp>
        <p:nvSpPr>
          <p:cNvPr id="6" name="Slide Number Placeholder 5"/>
          <p:cNvSpPr>
            <a:spLocks noGrp="1"/>
          </p:cNvSpPr>
          <p:nvPr>
            <p:ph type="sldNum" sz="quarter" idx="12"/>
          </p:nvPr>
        </p:nvSpPr>
        <p:spPr bwMode="gray"/>
        <p:txBody>
          <a:bodyPr/>
          <a:lstStyle/>
          <a:p>
            <a:fld id="{E12D0507-9F86-7A45-BE8E-43760B9F92AA}" type="slidenum">
              <a:rPr lang="en-US" smtClean="0">
                <a:solidFill>
                  <a:srgbClr val="000000"/>
                </a:solidFill>
                <a:latin typeface="Arial"/>
              </a:rPr>
              <a:pPr/>
              <a:t>‹#›</a:t>
            </a:fld>
            <a:endParaRPr lang="en-US">
              <a:solidFill>
                <a:srgbClr val="000000"/>
              </a:solidFill>
              <a:latin typeface="Arial"/>
            </a:endParaRPr>
          </a:p>
        </p:txBody>
      </p:sp>
    </p:spTree>
    <p:extLst>
      <p:ext uri="{BB962C8B-B14F-4D97-AF65-F5344CB8AC3E}">
        <p14:creationId xmlns="" xmlns:p14="http://schemas.microsoft.com/office/powerpoint/2010/main" val="2100367638"/>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20773" y="1478513"/>
            <a:ext cx="8532981" cy="5035008"/>
          </a:xfrm>
          <a:noFill/>
          <a:ln w="9525">
            <a:noFill/>
            <a:miter lim="800000"/>
            <a:headEnd/>
            <a:tailEnd/>
          </a:ln>
        </p:spPr>
        <p:txBody>
          <a:bodyPr/>
          <a:lstStyle>
            <a:lvl1pPr>
              <a:defRPr lang="en-US" dirty="0" smtClean="0">
                <a:solidFill>
                  <a:srgbClr val="4C4C4C"/>
                </a:solidFill>
              </a:defRPr>
            </a:lvl1pPr>
            <a:lvl2pPr>
              <a:defRPr lang="en-US" dirty="0" smtClean="0">
                <a:solidFill>
                  <a:srgbClr val="4C4C4C"/>
                </a:solidFill>
              </a:defRPr>
            </a:lvl2pPr>
            <a:lvl3pPr>
              <a:defRPr lang="en-US" dirty="0" smtClean="0">
                <a:solidFill>
                  <a:srgbClr val="4C4C4C"/>
                </a:solidFill>
              </a:defRPr>
            </a:lvl3pPr>
            <a:lvl4pPr>
              <a:defRPr lang="en-US" dirty="0" smtClean="0">
                <a:solidFill>
                  <a:srgbClr val="4C4C4C"/>
                </a:solidFill>
              </a:defRPr>
            </a:lvl4pPr>
            <a:lvl5pPr>
              <a:defRPr lang="en-US" dirty="0">
                <a:solidFill>
                  <a:srgbClr val="4C4C4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1588920" y="210667"/>
            <a:ext cx="7264839" cy="887884"/>
          </a:xfrm>
        </p:spPr>
        <p:txBody>
          <a:bodyPr/>
          <a:lstStyle>
            <a:lvl1pPr>
              <a:defRPr>
                <a:solidFill>
                  <a:srgbClr val="4C4C4C"/>
                </a:solidFill>
              </a:defRPr>
            </a:lvl1pPr>
          </a:lstStyle>
          <a:p>
            <a:r>
              <a:rPr lang="en-US" smtClean="0"/>
              <a:t>Click to edit Master title style</a:t>
            </a:r>
            <a:endParaRPr lang="en-US" dirty="0"/>
          </a:p>
        </p:txBody>
      </p:sp>
    </p:spTree>
    <p:extLst>
      <p:ext uri="{BB962C8B-B14F-4D97-AF65-F5344CB8AC3E}">
        <p14:creationId xmlns="" xmlns:p14="http://schemas.microsoft.com/office/powerpoint/2010/main" val="129775469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dirty="0" smtClean="0"/>
              <a:t>Click to edit Master title style</a:t>
            </a:r>
            <a:endParaRPr lang="en-US" dirty="0"/>
          </a:p>
        </p:txBody>
      </p:sp>
      <p:sp>
        <p:nvSpPr>
          <p:cNvPr id="3" name="Content Placeholder 2"/>
          <p:cNvSpPr>
            <a:spLocks noGrp="1"/>
          </p:cNvSpPr>
          <p:nvPr>
            <p:ph idx="1"/>
          </p:nvPr>
        </p:nvSpPr>
        <p:spPr bwMode="gray"/>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bwMode="gray"/>
        <p:txBody>
          <a:bodyPr/>
          <a:lstStyle/>
          <a:p>
            <a:r>
              <a:rPr lang="en-US" smtClean="0">
                <a:solidFill>
                  <a:srgbClr val="000000"/>
                </a:solidFill>
              </a:rPr>
              <a:t>Month 00, 0000</a:t>
            </a:r>
            <a:endParaRPr lang="en-US">
              <a:solidFill>
                <a:srgbClr val="000000"/>
              </a:solidFill>
            </a:endParaRPr>
          </a:p>
        </p:txBody>
      </p:sp>
      <p:sp>
        <p:nvSpPr>
          <p:cNvPr id="6" name="Slide Number Placeholder 5"/>
          <p:cNvSpPr>
            <a:spLocks noGrp="1"/>
          </p:cNvSpPr>
          <p:nvPr>
            <p:ph type="sldNum" sz="quarter" idx="12"/>
          </p:nvPr>
        </p:nvSpPr>
        <p:spPr bwMode="gray"/>
        <p:txBody>
          <a:bodyPr/>
          <a:lstStyle/>
          <a:p>
            <a:fld id="{E12D0507-9F86-7A45-BE8E-43760B9F92AA}" type="slidenum">
              <a:rPr lang="en-US" smtClean="0">
                <a:solidFill>
                  <a:srgbClr val="000000"/>
                </a:solidFill>
              </a:rPr>
              <a:pPr/>
              <a:t>‹#›</a:t>
            </a:fld>
            <a:endParaRPr lang="en-US">
              <a:solidFill>
                <a:srgbClr val="000000"/>
              </a:solidFill>
            </a:endParaRPr>
          </a:p>
        </p:txBody>
      </p:sp>
      <p:sp>
        <p:nvSpPr>
          <p:cNvPr id="5" name="Footer Placeholder 4"/>
          <p:cNvSpPr>
            <a:spLocks noGrp="1"/>
          </p:cNvSpPr>
          <p:nvPr>
            <p:ph type="ftr" sz="quarter" idx="13"/>
          </p:nvPr>
        </p:nvSpPr>
        <p:spPr/>
        <p:txBody>
          <a:bodyPr/>
          <a:lstStyle/>
          <a:p>
            <a:r>
              <a:rPr lang="en-US"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Tree>
    <p:extLst>
      <p:ext uri="{BB962C8B-B14F-4D97-AF65-F5344CB8AC3E}">
        <p14:creationId xmlns="" xmlns:p14="http://schemas.microsoft.com/office/powerpoint/2010/main" val="818695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Line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57200" y="1691640"/>
            <a:ext cx="7086600" cy="448056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457200" y="423005"/>
            <a:ext cx="7086600" cy="9144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r>
              <a:rPr lang="en-US" smtClean="0">
                <a:solidFill>
                  <a:srgbClr val="000000"/>
                </a:solidFill>
              </a:rPr>
              <a:t>Month 00, 0000</a:t>
            </a:r>
            <a:endParaRPr lang="en-US" dirty="0">
              <a:solidFill>
                <a:srgbClr val="000000"/>
              </a:solidFill>
            </a:endParaRPr>
          </a:p>
        </p:txBody>
      </p:sp>
      <p:sp>
        <p:nvSpPr>
          <p:cNvPr id="8" name="Footer Placeholder 7"/>
          <p:cNvSpPr>
            <a:spLocks noGrp="1"/>
          </p:cNvSpPr>
          <p:nvPr>
            <p:ph type="ftr" sz="quarter" idx="11"/>
          </p:nvPr>
        </p:nvSpPr>
        <p:spPr/>
        <p:txBody>
          <a:bodyPr/>
          <a:lstStyle/>
          <a:p>
            <a:r>
              <a:rPr lang="en-US"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
        <p:nvSpPr>
          <p:cNvPr id="9" name="Slide Number Placeholder 8"/>
          <p:cNvSpPr>
            <a:spLocks noGrp="1"/>
          </p:cNvSpPr>
          <p:nvPr>
            <p:ph type="sldNum" sz="quarter" idx="12"/>
          </p:nvPr>
        </p:nvSpPr>
        <p:spPr/>
        <p:txBody>
          <a:bodyPr/>
          <a:lstStyle/>
          <a:p>
            <a:fld id="{E12D0507-9F86-7A45-BE8E-43760B9F92AA}" type="slidenum">
              <a:rPr lang="en-US" smtClean="0">
                <a:solidFill>
                  <a:srgbClr val="000000"/>
                </a:solidFill>
              </a:rPr>
              <a:pPr/>
              <a:t>‹#›</a:t>
            </a:fld>
            <a:endParaRPr lang="en-US" dirty="0">
              <a:solidFill>
                <a:srgbClr val="000000"/>
              </a:solidFill>
            </a:endParaRPr>
          </a:p>
        </p:txBody>
      </p:sp>
    </p:spTree>
    <p:extLst>
      <p:ext uri="{BB962C8B-B14F-4D97-AF65-F5344CB8AC3E}">
        <p14:creationId xmlns="" xmlns:p14="http://schemas.microsoft.com/office/powerpoint/2010/main" val="287793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2514600" y="1280160"/>
            <a:ext cx="4114800" cy="4114800"/>
            <a:chOff x="2514600" y="365760"/>
            <a:chExt cx="4114800" cy="4114800"/>
          </a:xfrm>
        </p:grpSpPr>
        <p:sp>
          <p:nvSpPr>
            <p:cNvPr id="7" name="Oval 6"/>
            <p:cNvSpPr>
              <a:spLocks noChangeAspect="1"/>
            </p:cNvSpPr>
            <p:nvPr userDrawn="1"/>
          </p:nvSpPr>
          <p:spPr bwMode="gray">
            <a:xfrm>
              <a:off x="2514600" y="365760"/>
              <a:ext cx="4114800" cy="41148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8" name="Oval 7"/>
            <p:cNvSpPr>
              <a:spLocks noChangeAspect="1"/>
            </p:cNvSpPr>
            <p:nvPr userDrawn="1"/>
          </p:nvSpPr>
          <p:spPr bwMode="hidden">
            <a:xfrm>
              <a:off x="2514600" y="365760"/>
              <a:ext cx="4114800" cy="4114800"/>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2" name="Title 1"/>
          <p:cNvSpPr>
            <a:spLocks noGrp="1"/>
          </p:cNvSpPr>
          <p:nvPr>
            <p:ph type="title"/>
          </p:nvPr>
        </p:nvSpPr>
        <p:spPr bwMode="gray">
          <a:xfrm>
            <a:off x="3337560" y="2103120"/>
            <a:ext cx="2468880" cy="2468880"/>
          </a:xfrm>
        </p:spPr>
        <p:txBody>
          <a:bodyPr lIns="0" rIns="0" anchor="ctr" anchorCtr="0">
            <a:normAutofit/>
          </a:bodyPr>
          <a:lstStyle>
            <a:lvl1pPr algn="l">
              <a:defRPr sz="4000" b="1" cap="none"/>
            </a:lvl1pPr>
          </a:lstStyle>
          <a:p>
            <a:r>
              <a:rPr lang="en-US" smtClean="0"/>
              <a:t>Click to edit Master title style</a:t>
            </a:r>
            <a:endParaRPr lang="en-US" dirty="0"/>
          </a:p>
        </p:txBody>
      </p:sp>
      <p:sp>
        <p:nvSpPr>
          <p:cNvPr id="4" name="Date Placeholder 3"/>
          <p:cNvSpPr>
            <a:spLocks noGrp="1"/>
          </p:cNvSpPr>
          <p:nvPr>
            <p:ph type="dt" sz="half" idx="10"/>
          </p:nvPr>
        </p:nvSpPr>
        <p:spPr bwMode="gray"/>
        <p:txBody>
          <a:bodyPr/>
          <a:lstStyle/>
          <a:p>
            <a:r>
              <a:rPr lang="en-US" smtClean="0">
                <a:solidFill>
                  <a:srgbClr val="000000"/>
                </a:solidFill>
              </a:rPr>
              <a:t>Month 00, 0000</a:t>
            </a:r>
            <a:endParaRPr lang="en-US">
              <a:solidFill>
                <a:srgbClr val="000000"/>
              </a:solidFill>
            </a:endParaRPr>
          </a:p>
        </p:txBody>
      </p:sp>
      <p:sp>
        <p:nvSpPr>
          <p:cNvPr id="6" name="Slide Number Placeholder 5"/>
          <p:cNvSpPr>
            <a:spLocks noGrp="1"/>
          </p:cNvSpPr>
          <p:nvPr>
            <p:ph type="sldNum" sz="quarter" idx="12"/>
          </p:nvPr>
        </p:nvSpPr>
        <p:spPr bwMode="gray"/>
        <p:txBody>
          <a:bodyPr/>
          <a:lstStyle/>
          <a:p>
            <a:fld id="{E12D0507-9F86-7A45-BE8E-43760B9F92AA}" type="slidenum">
              <a:rPr lang="en-US" smtClean="0">
                <a:solidFill>
                  <a:srgbClr val="000000"/>
                </a:solidFill>
              </a:rPr>
              <a:pPr/>
              <a:t>‹#›</a:t>
            </a:fld>
            <a:endParaRPr lang="en-US">
              <a:solidFill>
                <a:srgbClr val="000000"/>
              </a:solidFill>
            </a:endParaRPr>
          </a:p>
        </p:txBody>
      </p:sp>
      <p:sp>
        <p:nvSpPr>
          <p:cNvPr id="5" name="Footer Placeholder 4"/>
          <p:cNvSpPr>
            <a:spLocks noGrp="1"/>
          </p:cNvSpPr>
          <p:nvPr>
            <p:ph type="ftr" sz="quarter" idx="13"/>
          </p:nvPr>
        </p:nvSpPr>
        <p:spPr/>
        <p:txBody>
          <a:bodyPr/>
          <a:lstStyle/>
          <a:p>
            <a:r>
              <a:rPr lang="en-US"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Tree>
    <p:extLst>
      <p:ext uri="{BB962C8B-B14F-4D97-AF65-F5344CB8AC3E}">
        <p14:creationId xmlns="" xmlns:p14="http://schemas.microsoft.com/office/powerpoint/2010/main" val="2531409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34" Type="http://schemas.openxmlformats.org/officeDocument/2006/relationships/vmlDrawing" Target="../drawings/vmlDrawing2.v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theme" Target="../theme/theme2.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slideLayout" Target="../slideLayouts/slideLayout62.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36" Type="http://schemas.openxmlformats.org/officeDocument/2006/relationships/image" Target="../media/image2.emf"/><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slideLayout" Target="../slideLayouts/slideLayout61.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35"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extLst>
              <p:ext uri="{D42A27DB-BD31-4B8C-83A1-F6EECF244321}">
                <p14:modId xmlns="" xmlns:p14="http://schemas.microsoft.com/office/powerpoint/2010/main" val="1803201817"/>
              </p:ext>
            </p:extLst>
          </p:nvPr>
        </p:nvGraphicFramePr>
        <p:xfrm>
          <a:off x="1588" y="1588"/>
          <a:ext cx="1587" cy="1587"/>
        </p:xfrm>
        <a:graphic>
          <a:graphicData uri="http://schemas.openxmlformats.org/presentationml/2006/ole">
            <p:oleObj spid="_x0000_s5209" name="think-cell Slide" r:id="rId33" imgW="360" imgH="360" progId="">
              <p:embed/>
            </p:oleObj>
          </a:graphicData>
        </a:graphic>
      </p:graphicFrame>
      <p:sp>
        <p:nvSpPr>
          <p:cNvPr id="2" name="Title Placeholder 1"/>
          <p:cNvSpPr>
            <a:spLocks noGrp="1"/>
          </p:cNvSpPr>
          <p:nvPr>
            <p:ph type="title"/>
          </p:nvPr>
        </p:nvSpPr>
        <p:spPr bwMode="gray">
          <a:xfrm>
            <a:off x="457200" y="423005"/>
            <a:ext cx="7086600" cy="457200"/>
          </a:xfrm>
          <a:prstGeom prst="rect">
            <a:avLst/>
          </a:prstGeom>
        </p:spPr>
        <p:txBody>
          <a:bodyPr vert="horz" lIns="0" tIns="0" rIns="0" bIns="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bwMode="gray">
          <a:xfrm>
            <a:off x="457200" y="1371600"/>
            <a:ext cx="7086600" cy="48006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bwMode="gray">
          <a:xfrm>
            <a:off x="7543800" y="6419088"/>
            <a:ext cx="914400" cy="228600"/>
          </a:xfrm>
          <a:prstGeom prst="rect">
            <a:avLst/>
          </a:prstGeom>
        </p:spPr>
        <p:txBody>
          <a:bodyPr vert="horz" lIns="0" tIns="0" rIns="0" bIns="0" rtlCol="0" anchor="b" anchorCtr="0"/>
          <a:lstStyle>
            <a:lvl1pPr algn="l">
              <a:defRPr sz="700">
                <a:solidFill>
                  <a:schemeClr val="tx1"/>
                </a:solidFill>
              </a:defRPr>
            </a:lvl1pPr>
          </a:lstStyle>
          <a:p>
            <a:r>
              <a:rPr lang="en-US" smtClean="0">
                <a:solidFill>
                  <a:srgbClr val="000000"/>
                </a:solidFill>
              </a:rPr>
              <a:t>Month 00, 0000</a:t>
            </a:r>
            <a:endParaRPr lang="en-US" dirty="0">
              <a:solidFill>
                <a:srgbClr val="000000"/>
              </a:solidFill>
            </a:endParaRPr>
          </a:p>
        </p:txBody>
      </p:sp>
      <p:sp>
        <p:nvSpPr>
          <p:cNvPr id="6" name="Slide Number Placeholder 5"/>
          <p:cNvSpPr>
            <a:spLocks noGrp="1"/>
          </p:cNvSpPr>
          <p:nvPr>
            <p:ph type="sldNum" sz="quarter" idx="4"/>
          </p:nvPr>
        </p:nvSpPr>
        <p:spPr bwMode="gray">
          <a:xfrm>
            <a:off x="8458200" y="6419088"/>
            <a:ext cx="228600" cy="228600"/>
          </a:xfrm>
          <a:prstGeom prst="rect">
            <a:avLst/>
          </a:prstGeom>
        </p:spPr>
        <p:txBody>
          <a:bodyPr vert="horz" lIns="0" tIns="0" rIns="0" bIns="0" rtlCol="0" anchor="b" anchorCtr="0"/>
          <a:lstStyle>
            <a:lvl1pPr algn="r">
              <a:defRPr sz="700" b="1">
                <a:solidFill>
                  <a:schemeClr val="tx1"/>
                </a:solidFill>
              </a:defRPr>
            </a:lvl1pPr>
          </a:lstStyle>
          <a:p>
            <a:fld id="{E12D0507-9F86-7A45-BE8E-43760B9F92AA}" type="slidenum">
              <a:rPr lang="en-US" smtClean="0">
                <a:solidFill>
                  <a:srgbClr val="000000"/>
                </a:solidFill>
              </a:rPr>
              <a:pPr/>
              <a:t>‹#›</a:t>
            </a:fld>
            <a:endParaRPr lang="en-US" dirty="0">
              <a:solidFill>
                <a:srgbClr val="000000"/>
              </a:solidFill>
            </a:endParaRPr>
          </a:p>
        </p:txBody>
      </p:sp>
      <p:pic>
        <p:nvPicPr>
          <p:cNvPr id="7" name="Picture 2"/>
          <p:cNvPicPr>
            <a:picLocks noChangeAspect="1" noChangeArrowheads="1"/>
          </p:cNvPicPr>
          <p:nvPr/>
        </p:nvPicPr>
        <p:blipFill>
          <a:blip r:embed="rId34">
            <a:extLst>
              <a:ext uri="{28A0092B-C50C-407E-A947-70E740481C1C}">
                <a14:useLocalDpi xmlns="" xmlns:a14="http://schemas.microsoft.com/office/drawing/2010/main" val="0"/>
              </a:ext>
            </a:extLst>
          </a:blip>
          <a:srcRect/>
          <a:stretch>
            <a:fillRect/>
          </a:stretch>
        </p:blipFill>
        <p:spPr bwMode="gray">
          <a:xfrm>
            <a:off x="316476" y="6256412"/>
            <a:ext cx="1463040" cy="5190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3"/>
          </p:nvPr>
        </p:nvSpPr>
        <p:spPr>
          <a:xfrm>
            <a:off x="2057400" y="6419088"/>
            <a:ext cx="4041648" cy="228600"/>
          </a:xfrm>
          <a:prstGeom prst="rect">
            <a:avLst/>
          </a:prstGeom>
          <a:noFill/>
        </p:spPr>
        <p:txBody>
          <a:bodyPr vert="horz" lIns="0" tIns="0" rIns="182880" bIns="0" rtlCol="0" anchor="b" anchorCtr="0"/>
          <a:lstStyle>
            <a:lvl1pPr algn="l">
              <a:defRPr sz="700">
                <a:solidFill>
                  <a:schemeClr val="tx2"/>
                </a:solidFill>
                <a:latin typeface="Arial Narrow"/>
                <a:cs typeface="Arial Narrow"/>
              </a:defRPr>
            </a:lvl1pPr>
          </a:lstStyle>
          <a:p>
            <a:r>
              <a:rPr lang="en-US" dirty="0"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Tree>
    <p:extLst>
      <p:ext uri="{BB962C8B-B14F-4D97-AF65-F5344CB8AC3E}">
        <p14:creationId xmlns="" xmlns:p14="http://schemas.microsoft.com/office/powerpoint/2010/main" val="2067860059"/>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 id="2147483918" r:id="rId14"/>
    <p:sldLayoutId id="2147483919" r:id="rId15"/>
    <p:sldLayoutId id="2147483920" r:id="rId16"/>
    <p:sldLayoutId id="2147483921" r:id="rId17"/>
    <p:sldLayoutId id="2147483922" r:id="rId18"/>
    <p:sldLayoutId id="2147483923" r:id="rId19"/>
    <p:sldLayoutId id="2147483924" r:id="rId20"/>
    <p:sldLayoutId id="2147483925" r:id="rId21"/>
    <p:sldLayoutId id="2147483926" r:id="rId22"/>
    <p:sldLayoutId id="2147483927" r:id="rId23"/>
    <p:sldLayoutId id="2147483928" r:id="rId24"/>
    <p:sldLayoutId id="2147483929" r:id="rId25"/>
    <p:sldLayoutId id="2147483930" r:id="rId26"/>
    <p:sldLayoutId id="2147483931" r:id="rId27"/>
    <p:sldLayoutId id="2147483932" r:id="rId28"/>
    <p:sldLayoutId id="2147483933" r:id="rId29"/>
    <p:sldLayoutId id="2147483934" r:id="rId30"/>
  </p:sldLayoutIdLst>
  <p:timing>
    <p:tnLst>
      <p:par>
        <p:cTn id="1" dur="indefinite" restart="never" nodeType="tmRoot"/>
      </p:par>
    </p:tnLst>
  </p:timing>
  <p:hf hdr="0" dt="0"/>
  <p:txStyles>
    <p:titleStyle>
      <a:lvl1pPr algn="l" defTabSz="457200" rtl="0" eaLnBrk="1" latinLnBrk="0" hangingPunct="1">
        <a:lnSpc>
          <a:spcPct val="90000"/>
        </a:lnSpc>
        <a:spcBef>
          <a:spcPct val="0"/>
        </a:spcBef>
        <a:buNone/>
        <a:defRPr sz="2600" b="1" kern="1200">
          <a:solidFill>
            <a:schemeClr val="accent1"/>
          </a:solidFill>
          <a:latin typeface="+mj-lt"/>
          <a:ea typeface="+mj-ea"/>
          <a:cs typeface="+mj-cs"/>
        </a:defRPr>
      </a:lvl1pPr>
    </p:titleStyle>
    <p:bodyStyle>
      <a:lvl1pPr marL="0" indent="0" algn="l" defTabSz="457200" rtl="0" eaLnBrk="1" latinLnBrk="0" hangingPunct="1">
        <a:lnSpc>
          <a:spcPct val="100000"/>
        </a:lnSpc>
        <a:spcBef>
          <a:spcPts val="900"/>
        </a:spcBef>
        <a:buFontTx/>
        <a:buNone/>
        <a:defRPr sz="1600" b="1" kern="1200">
          <a:solidFill>
            <a:schemeClr val="tx1"/>
          </a:solidFill>
          <a:latin typeface="+mn-lt"/>
          <a:ea typeface="+mn-ea"/>
          <a:cs typeface="+mn-cs"/>
        </a:defRPr>
      </a:lvl1pPr>
      <a:lvl2pPr marL="0" indent="0" algn="l" defTabSz="457200" rtl="0" eaLnBrk="1" latinLnBrk="0" hangingPunct="1">
        <a:lnSpc>
          <a:spcPct val="100000"/>
        </a:lnSpc>
        <a:spcBef>
          <a:spcPts val="900"/>
        </a:spcBef>
        <a:buFontTx/>
        <a:buNone/>
        <a:defRPr sz="1600" kern="1200">
          <a:solidFill>
            <a:schemeClr val="tx1"/>
          </a:solidFill>
          <a:latin typeface="+mn-lt"/>
          <a:ea typeface="+mn-ea"/>
          <a:cs typeface="+mn-cs"/>
        </a:defRPr>
      </a:lvl2pPr>
      <a:lvl3pPr marL="230188" indent="-230188" algn="l" defTabSz="457200" rtl="0" eaLnBrk="1" latinLnBrk="0" hangingPunct="1">
        <a:lnSpc>
          <a:spcPct val="100000"/>
        </a:lnSpc>
        <a:spcBef>
          <a:spcPts val="600"/>
        </a:spcBef>
        <a:buFont typeface="Arial"/>
        <a:buChar char="•"/>
        <a:defRPr sz="1600" kern="1200">
          <a:solidFill>
            <a:schemeClr val="tx1"/>
          </a:solidFill>
          <a:latin typeface="+mn-lt"/>
          <a:ea typeface="+mn-ea"/>
          <a:cs typeface="+mn-cs"/>
        </a:defRPr>
      </a:lvl3pPr>
      <a:lvl4pPr marL="455613" indent="-225425" algn="l" defTabSz="457200" rtl="0" eaLnBrk="1" latinLnBrk="0" hangingPunct="1">
        <a:lnSpc>
          <a:spcPct val="100000"/>
        </a:lnSpc>
        <a:spcBef>
          <a:spcPts val="600"/>
        </a:spcBef>
        <a:buFont typeface="Arial"/>
        <a:buChar char="–"/>
        <a:defRPr sz="1600" kern="1200">
          <a:solidFill>
            <a:schemeClr val="tx1"/>
          </a:solidFill>
          <a:latin typeface="+mn-lt"/>
          <a:ea typeface="+mn-ea"/>
          <a:cs typeface="+mn-cs"/>
        </a:defRPr>
      </a:lvl4pPr>
      <a:lvl5pPr marL="685800" indent="-230188" algn="l" defTabSz="457200" rtl="0" eaLnBrk="1" latinLnBrk="0" hangingPunct="1">
        <a:lnSpc>
          <a:spcPct val="100000"/>
        </a:lnSpc>
        <a:spcBef>
          <a:spcPts val="6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extLst>
              <p:ext uri="{D42A27DB-BD31-4B8C-83A1-F6EECF244321}">
                <p14:modId xmlns="" xmlns:p14="http://schemas.microsoft.com/office/powerpoint/2010/main" val="209912503"/>
              </p:ext>
            </p:extLst>
          </p:nvPr>
        </p:nvGraphicFramePr>
        <p:xfrm>
          <a:off x="1588" y="1588"/>
          <a:ext cx="1587" cy="1587"/>
        </p:xfrm>
        <a:graphic>
          <a:graphicData uri="http://schemas.openxmlformats.org/presentationml/2006/ole">
            <p:oleObj spid="_x0000_s13339" name="think-cell Slide" r:id="rId35" imgW="360" imgH="360" progId="">
              <p:embed/>
            </p:oleObj>
          </a:graphicData>
        </a:graphic>
      </p:graphicFrame>
      <p:sp>
        <p:nvSpPr>
          <p:cNvPr id="2" name="Title Placeholder 1"/>
          <p:cNvSpPr>
            <a:spLocks noGrp="1"/>
          </p:cNvSpPr>
          <p:nvPr>
            <p:ph type="title"/>
          </p:nvPr>
        </p:nvSpPr>
        <p:spPr bwMode="gray">
          <a:xfrm>
            <a:off x="457200" y="423005"/>
            <a:ext cx="7086600" cy="457200"/>
          </a:xfrm>
          <a:prstGeom prst="rect">
            <a:avLst/>
          </a:prstGeom>
        </p:spPr>
        <p:txBody>
          <a:bodyPr vert="horz" lIns="0" tIns="0" rIns="0" bIns="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bwMode="gray">
          <a:xfrm>
            <a:off x="457200" y="1371600"/>
            <a:ext cx="7086600" cy="48006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bwMode="gray">
          <a:xfrm>
            <a:off x="7543800" y="6419088"/>
            <a:ext cx="914400" cy="228600"/>
          </a:xfrm>
          <a:prstGeom prst="rect">
            <a:avLst/>
          </a:prstGeom>
        </p:spPr>
        <p:txBody>
          <a:bodyPr vert="horz" lIns="0" tIns="0" rIns="0" bIns="0" rtlCol="0" anchor="b" anchorCtr="0"/>
          <a:lstStyle>
            <a:lvl1pPr algn="l">
              <a:defRPr sz="700">
                <a:solidFill>
                  <a:schemeClr val="tx1"/>
                </a:solidFill>
              </a:defRPr>
            </a:lvl1pPr>
          </a:lstStyle>
          <a:p>
            <a:r>
              <a:rPr lang="en-US" smtClean="0">
                <a:solidFill>
                  <a:srgbClr val="000000"/>
                </a:solidFill>
              </a:rPr>
              <a:t>Month 00, 0000</a:t>
            </a:r>
            <a:endParaRPr lang="en-US" dirty="0">
              <a:solidFill>
                <a:srgbClr val="000000"/>
              </a:solidFill>
            </a:endParaRPr>
          </a:p>
        </p:txBody>
      </p:sp>
      <p:sp>
        <p:nvSpPr>
          <p:cNvPr id="6" name="Slide Number Placeholder 5"/>
          <p:cNvSpPr>
            <a:spLocks noGrp="1"/>
          </p:cNvSpPr>
          <p:nvPr>
            <p:ph type="sldNum" sz="quarter" idx="4"/>
          </p:nvPr>
        </p:nvSpPr>
        <p:spPr bwMode="gray">
          <a:xfrm>
            <a:off x="8458200" y="6419088"/>
            <a:ext cx="228600" cy="228600"/>
          </a:xfrm>
          <a:prstGeom prst="rect">
            <a:avLst/>
          </a:prstGeom>
        </p:spPr>
        <p:txBody>
          <a:bodyPr vert="horz" lIns="0" tIns="0" rIns="0" bIns="0" rtlCol="0" anchor="b" anchorCtr="0"/>
          <a:lstStyle>
            <a:lvl1pPr algn="r">
              <a:defRPr sz="700" b="1">
                <a:solidFill>
                  <a:schemeClr val="tx1"/>
                </a:solidFill>
              </a:defRPr>
            </a:lvl1pPr>
          </a:lstStyle>
          <a:p>
            <a:fld id="{E12D0507-9F86-7A45-BE8E-43760B9F92AA}" type="slidenum">
              <a:rPr lang="en-US" smtClean="0">
                <a:solidFill>
                  <a:srgbClr val="000000"/>
                </a:solidFill>
              </a:rPr>
              <a:pPr/>
              <a:t>‹#›</a:t>
            </a:fld>
            <a:endParaRPr lang="en-US" dirty="0">
              <a:solidFill>
                <a:srgbClr val="000000"/>
              </a:solidFill>
            </a:endParaRPr>
          </a:p>
        </p:txBody>
      </p:sp>
      <p:pic>
        <p:nvPicPr>
          <p:cNvPr id="7" name="Picture 2"/>
          <p:cNvPicPr>
            <a:picLocks noChangeAspect="1" noChangeArrowheads="1"/>
          </p:cNvPicPr>
          <p:nvPr/>
        </p:nvPicPr>
        <p:blipFill>
          <a:blip r:embed="rId36">
            <a:extLst>
              <a:ext uri="{28A0092B-C50C-407E-A947-70E740481C1C}">
                <a14:useLocalDpi xmlns="" xmlns:a14="http://schemas.microsoft.com/office/drawing/2010/main" val="0"/>
              </a:ext>
            </a:extLst>
          </a:blip>
          <a:srcRect/>
          <a:stretch>
            <a:fillRect/>
          </a:stretch>
        </p:blipFill>
        <p:spPr bwMode="gray">
          <a:xfrm>
            <a:off x="316476" y="6256412"/>
            <a:ext cx="1463040" cy="5190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3"/>
          </p:nvPr>
        </p:nvSpPr>
        <p:spPr>
          <a:xfrm>
            <a:off x="2057400" y="6419088"/>
            <a:ext cx="4041648" cy="228600"/>
          </a:xfrm>
          <a:prstGeom prst="rect">
            <a:avLst/>
          </a:prstGeom>
          <a:noFill/>
        </p:spPr>
        <p:txBody>
          <a:bodyPr vert="horz" lIns="0" tIns="0" rIns="182880" bIns="0" rtlCol="0" anchor="b" anchorCtr="0"/>
          <a:lstStyle>
            <a:lvl1pPr algn="l">
              <a:defRPr sz="700">
                <a:solidFill>
                  <a:schemeClr val="tx2"/>
                </a:solidFill>
                <a:latin typeface="Arial Narrow"/>
                <a:cs typeface="Arial Narrow"/>
              </a:defRPr>
            </a:lvl1pPr>
          </a:lstStyle>
          <a:p>
            <a:r>
              <a:rPr lang="en-US" dirty="0"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Tree>
    <p:extLst>
      <p:ext uri="{BB962C8B-B14F-4D97-AF65-F5344CB8AC3E}">
        <p14:creationId xmlns="" xmlns:p14="http://schemas.microsoft.com/office/powerpoint/2010/main" val="4200751550"/>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 id="2147483989" r:id="rId14"/>
    <p:sldLayoutId id="2147483990" r:id="rId15"/>
    <p:sldLayoutId id="2147483991" r:id="rId16"/>
    <p:sldLayoutId id="2147483992" r:id="rId17"/>
    <p:sldLayoutId id="2147483993" r:id="rId18"/>
    <p:sldLayoutId id="2147483994" r:id="rId19"/>
    <p:sldLayoutId id="2147483995" r:id="rId20"/>
    <p:sldLayoutId id="2147483996" r:id="rId21"/>
    <p:sldLayoutId id="2147483997" r:id="rId22"/>
    <p:sldLayoutId id="2147483998" r:id="rId23"/>
    <p:sldLayoutId id="2147483999" r:id="rId24"/>
    <p:sldLayoutId id="2147484000" r:id="rId25"/>
    <p:sldLayoutId id="2147484001" r:id="rId26"/>
    <p:sldLayoutId id="2147484002" r:id="rId27"/>
    <p:sldLayoutId id="2147484003" r:id="rId28"/>
    <p:sldLayoutId id="2147484004" r:id="rId29"/>
    <p:sldLayoutId id="2147484005" r:id="rId30"/>
    <p:sldLayoutId id="2147484006" r:id="rId31"/>
    <p:sldLayoutId id="2147484007" r:id="rId32"/>
  </p:sldLayoutIdLst>
  <p:timing>
    <p:tnLst>
      <p:par>
        <p:cTn id="1" dur="indefinite" restart="never" nodeType="tmRoot"/>
      </p:par>
    </p:tnLst>
  </p:timing>
  <p:hf hdr="0" dt="0"/>
  <p:txStyles>
    <p:titleStyle>
      <a:lvl1pPr algn="l" defTabSz="457200" rtl="0" eaLnBrk="1" latinLnBrk="0" hangingPunct="1">
        <a:lnSpc>
          <a:spcPct val="90000"/>
        </a:lnSpc>
        <a:spcBef>
          <a:spcPct val="0"/>
        </a:spcBef>
        <a:buNone/>
        <a:defRPr sz="2600" b="1" kern="1200">
          <a:solidFill>
            <a:schemeClr val="accent1"/>
          </a:solidFill>
          <a:latin typeface="+mj-lt"/>
          <a:ea typeface="+mj-ea"/>
          <a:cs typeface="+mj-cs"/>
        </a:defRPr>
      </a:lvl1pPr>
    </p:titleStyle>
    <p:bodyStyle>
      <a:lvl1pPr marL="0" indent="0" algn="l" defTabSz="457200" rtl="0" eaLnBrk="1" latinLnBrk="0" hangingPunct="1">
        <a:lnSpc>
          <a:spcPct val="100000"/>
        </a:lnSpc>
        <a:spcBef>
          <a:spcPts val="900"/>
        </a:spcBef>
        <a:buFontTx/>
        <a:buNone/>
        <a:defRPr sz="1600" b="1" kern="1200">
          <a:solidFill>
            <a:schemeClr val="tx1"/>
          </a:solidFill>
          <a:latin typeface="+mn-lt"/>
          <a:ea typeface="+mn-ea"/>
          <a:cs typeface="+mn-cs"/>
        </a:defRPr>
      </a:lvl1pPr>
      <a:lvl2pPr marL="0" indent="0" algn="l" defTabSz="457200" rtl="0" eaLnBrk="1" latinLnBrk="0" hangingPunct="1">
        <a:lnSpc>
          <a:spcPct val="100000"/>
        </a:lnSpc>
        <a:spcBef>
          <a:spcPts val="900"/>
        </a:spcBef>
        <a:buFontTx/>
        <a:buNone/>
        <a:defRPr sz="1600" kern="1200">
          <a:solidFill>
            <a:schemeClr val="tx1"/>
          </a:solidFill>
          <a:latin typeface="+mn-lt"/>
          <a:ea typeface="+mn-ea"/>
          <a:cs typeface="+mn-cs"/>
        </a:defRPr>
      </a:lvl2pPr>
      <a:lvl3pPr marL="230188" indent="-230188" algn="l" defTabSz="457200" rtl="0" eaLnBrk="1" latinLnBrk="0" hangingPunct="1">
        <a:lnSpc>
          <a:spcPct val="100000"/>
        </a:lnSpc>
        <a:spcBef>
          <a:spcPts val="600"/>
        </a:spcBef>
        <a:buFont typeface="Arial"/>
        <a:buChar char="•"/>
        <a:defRPr sz="1600" kern="1200">
          <a:solidFill>
            <a:schemeClr val="tx1"/>
          </a:solidFill>
          <a:latin typeface="+mn-lt"/>
          <a:ea typeface="+mn-ea"/>
          <a:cs typeface="+mn-cs"/>
        </a:defRPr>
      </a:lvl3pPr>
      <a:lvl4pPr marL="455613" indent="-225425" algn="l" defTabSz="457200" rtl="0" eaLnBrk="1" latinLnBrk="0" hangingPunct="1">
        <a:lnSpc>
          <a:spcPct val="100000"/>
        </a:lnSpc>
        <a:spcBef>
          <a:spcPts val="600"/>
        </a:spcBef>
        <a:buFont typeface="Arial"/>
        <a:buChar char="–"/>
        <a:defRPr sz="1600" kern="1200">
          <a:solidFill>
            <a:schemeClr val="tx1"/>
          </a:solidFill>
          <a:latin typeface="+mn-lt"/>
          <a:ea typeface="+mn-ea"/>
          <a:cs typeface="+mn-cs"/>
        </a:defRPr>
      </a:lvl4pPr>
      <a:lvl5pPr marL="685800" indent="-230188" algn="l" defTabSz="457200" rtl="0" eaLnBrk="1" latinLnBrk="0" hangingPunct="1">
        <a:lnSpc>
          <a:spcPct val="100000"/>
        </a:lnSpc>
        <a:spcBef>
          <a:spcPts val="6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3.png"/><Relationship Id="rId7" Type="http://schemas.openxmlformats.org/officeDocument/2006/relationships/image" Target="../media/image26.jpeg"/><Relationship Id="rId2" Type="http://schemas.openxmlformats.org/officeDocument/2006/relationships/hyperlink" Target="http://www.logicpd.com/" TargetMode="External"/><Relationship Id="rId1" Type="http://schemas.openxmlformats.org/officeDocument/2006/relationships/slideLayout" Target="../slideLayouts/slideLayout7.xml"/><Relationship Id="rId6" Type="http://schemas.openxmlformats.org/officeDocument/2006/relationships/hyperlink" Target="http://www.bing.com/images/search?q=black+and+veatch+logo&amp;view=detailv2&amp;&amp;id=812E9EDCDB434A11B7EDC7A67B5A0BE63A5DDA72&amp;selectedIndex=4&amp;ccid=RAzLethC&amp;simid=608042962295391883&amp;thid=OIP.M440ccb7ad84288bc4bb4680b8d9df077o0" TargetMode="External"/><Relationship Id="rId11" Type="http://schemas.openxmlformats.org/officeDocument/2006/relationships/image" Target="../media/image29.jpeg"/><Relationship Id="rId5" Type="http://schemas.openxmlformats.org/officeDocument/2006/relationships/image" Target="../media/image25.png"/><Relationship Id="rId10" Type="http://schemas.openxmlformats.org/officeDocument/2006/relationships/hyperlink" Target="http://www.bing.com/images/search?q=verizon&amp;view=detailv2&amp;&amp;id=79F456B3C0DB5D060A25818A1D2DA60C2FD5202C&amp;selectedIndex=9&amp;ccid=sT%2bp93F0&amp;simid=608047016749434031&amp;thid=OIP.Mb13fa9f77174b30f04d3bcd7f0efd460o0" TargetMode="External"/><Relationship Id="rId4" Type="http://schemas.openxmlformats.org/officeDocument/2006/relationships/image" Target="../media/image24.png"/><Relationship Id="rId9" Type="http://schemas.openxmlformats.org/officeDocument/2006/relationships/image" Target="../media/image2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13" Type="http://schemas.microsoft.com/office/2007/relationships/hdphoto" Target="../media/hdphoto6.wdp"/><Relationship Id="rId18" Type="http://schemas.openxmlformats.org/officeDocument/2006/relationships/image" Target="../media/image38.png"/><Relationship Id="rId26" Type="http://schemas.openxmlformats.org/officeDocument/2006/relationships/image" Target="../media/image42.png"/><Relationship Id="rId39" Type="http://schemas.openxmlformats.org/officeDocument/2006/relationships/image" Target="../media/image49.jpeg"/><Relationship Id="rId3" Type="http://schemas.microsoft.com/office/2007/relationships/hdphoto" Target="../media/hdphoto1.wdp"/><Relationship Id="rId21" Type="http://schemas.microsoft.com/office/2007/relationships/hdphoto" Target="../media/hdphoto10.wdp"/><Relationship Id="rId34" Type="http://schemas.openxmlformats.org/officeDocument/2006/relationships/image" Target="../media/image46.png"/><Relationship Id="rId42" Type="http://schemas.openxmlformats.org/officeDocument/2006/relationships/image" Target="../media/image51.jpeg"/><Relationship Id="rId7" Type="http://schemas.microsoft.com/office/2007/relationships/hdphoto" Target="../media/hdphoto3.wdp"/><Relationship Id="rId12" Type="http://schemas.openxmlformats.org/officeDocument/2006/relationships/image" Target="../media/image35.png"/><Relationship Id="rId17" Type="http://schemas.microsoft.com/office/2007/relationships/hdphoto" Target="../media/hdphoto8.wdp"/><Relationship Id="rId25" Type="http://schemas.microsoft.com/office/2007/relationships/hdphoto" Target="../media/hdphoto12.wdp"/><Relationship Id="rId33" Type="http://schemas.microsoft.com/office/2007/relationships/hdphoto" Target="../media/hdphoto16.wdp"/><Relationship Id="rId38" Type="http://schemas.openxmlformats.org/officeDocument/2006/relationships/hyperlink" Target="http://www.bing.com/images/search?q=mobile+to+cloud+icon&amp;view=detailv2&amp;&amp;id=B51A0A253DCD0B48EFB5C9F705B7BC5C09E6CDCA&amp;selectedIndex=27&amp;ccid=bP/8BURA&amp;simid=608055383085943526&amp;thid=OIP.M6cfffc05444076b62d7377e5ddf0b506o0" TargetMode="External"/><Relationship Id="rId2" Type="http://schemas.openxmlformats.org/officeDocument/2006/relationships/image" Target="../media/image30.png"/><Relationship Id="rId16" Type="http://schemas.openxmlformats.org/officeDocument/2006/relationships/image" Target="../media/image37.png"/><Relationship Id="rId20" Type="http://schemas.openxmlformats.org/officeDocument/2006/relationships/image" Target="../media/image39.png"/><Relationship Id="rId29" Type="http://schemas.microsoft.com/office/2007/relationships/hdphoto" Target="../media/hdphoto14.wdp"/><Relationship Id="rId41" Type="http://schemas.microsoft.com/office/2007/relationships/hdphoto" Target="../media/hdphoto18.wdp"/><Relationship Id="rId1" Type="http://schemas.openxmlformats.org/officeDocument/2006/relationships/slideLayout" Target="../slideLayouts/slideLayout22.xml"/><Relationship Id="rId6" Type="http://schemas.openxmlformats.org/officeDocument/2006/relationships/image" Target="../media/image32.png"/><Relationship Id="rId11" Type="http://schemas.microsoft.com/office/2007/relationships/hdphoto" Target="../media/hdphoto5.wdp"/><Relationship Id="rId24" Type="http://schemas.openxmlformats.org/officeDocument/2006/relationships/image" Target="../media/image41.png"/><Relationship Id="rId32" Type="http://schemas.openxmlformats.org/officeDocument/2006/relationships/image" Target="../media/image45.png"/><Relationship Id="rId37" Type="http://schemas.microsoft.com/office/2007/relationships/hdphoto" Target="../media/hdphoto17.wdp"/><Relationship Id="rId40" Type="http://schemas.openxmlformats.org/officeDocument/2006/relationships/image" Target="../media/image50.jpeg"/><Relationship Id="rId5" Type="http://schemas.microsoft.com/office/2007/relationships/hdphoto" Target="../media/hdphoto2.wdp"/><Relationship Id="rId15" Type="http://schemas.microsoft.com/office/2007/relationships/hdphoto" Target="../media/hdphoto7.wdp"/><Relationship Id="rId23" Type="http://schemas.microsoft.com/office/2007/relationships/hdphoto" Target="../media/hdphoto11.wdp"/><Relationship Id="rId28" Type="http://schemas.openxmlformats.org/officeDocument/2006/relationships/image" Target="../media/image43.png"/><Relationship Id="rId36" Type="http://schemas.openxmlformats.org/officeDocument/2006/relationships/image" Target="../media/image48.png"/><Relationship Id="rId10" Type="http://schemas.openxmlformats.org/officeDocument/2006/relationships/image" Target="../media/image34.png"/><Relationship Id="rId19" Type="http://schemas.microsoft.com/office/2007/relationships/hdphoto" Target="../media/hdphoto9.wdp"/><Relationship Id="rId31" Type="http://schemas.microsoft.com/office/2007/relationships/hdphoto" Target="../media/hdphoto15.wdp"/><Relationship Id="rId4" Type="http://schemas.openxmlformats.org/officeDocument/2006/relationships/image" Target="../media/image31.png"/><Relationship Id="rId9" Type="http://schemas.microsoft.com/office/2007/relationships/hdphoto" Target="../media/hdphoto4.wdp"/><Relationship Id="rId14" Type="http://schemas.openxmlformats.org/officeDocument/2006/relationships/image" Target="../media/image36.png"/><Relationship Id="rId22" Type="http://schemas.openxmlformats.org/officeDocument/2006/relationships/image" Target="../media/image40.png"/><Relationship Id="rId27" Type="http://schemas.microsoft.com/office/2007/relationships/hdphoto" Target="../media/hdphoto13.wdp"/><Relationship Id="rId30" Type="http://schemas.openxmlformats.org/officeDocument/2006/relationships/image" Target="../media/image44.png"/><Relationship Id="rId35" Type="http://schemas.openxmlformats.org/officeDocument/2006/relationships/image" Target="../media/image47.png"/><Relationship Id="rId43" Type="http://schemas.openxmlformats.org/officeDocument/2006/relationships/image" Target="../media/image52.png"/></Relationships>
</file>

<file path=ppt/slides/_rels/slide1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2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7" y="2518117"/>
            <a:ext cx="8582025" cy="796916"/>
          </a:xfrm>
        </p:spPr>
        <p:txBody>
          <a:bodyPr>
            <a:normAutofit fontScale="90000"/>
          </a:bodyPr>
          <a:lstStyle/>
          <a:p>
            <a:pPr lvl="0"/>
            <a:r>
              <a:rPr lang="en-US" dirty="0" smtClean="0">
                <a:solidFill>
                  <a:srgbClr val="C00000"/>
                </a:solidFill>
                <a:latin typeface="NeueHaasGroteskText Std" pitchFamily="34" charset="0"/>
              </a:rPr>
              <a:t>Turn-Key Solutions &amp; </a:t>
            </a:r>
            <a:br>
              <a:rPr lang="en-US" dirty="0" smtClean="0">
                <a:solidFill>
                  <a:srgbClr val="C00000"/>
                </a:solidFill>
                <a:latin typeface="NeueHaasGroteskText Std" pitchFamily="34" charset="0"/>
              </a:rPr>
            </a:br>
            <a:r>
              <a:rPr lang="en-US" dirty="0" smtClean="0">
                <a:solidFill>
                  <a:srgbClr val="C00000"/>
                </a:solidFill>
                <a:latin typeface="NeueHaasGroteskText Std" pitchFamily="34" charset="0"/>
              </a:rPr>
              <a:t>Smart </a:t>
            </a:r>
            <a:r>
              <a:rPr lang="en-US" dirty="0" smtClean="0">
                <a:solidFill>
                  <a:srgbClr val="C00000"/>
                </a:solidFill>
                <a:latin typeface="NeueHaasGroteskText Std" pitchFamily="34" charset="0"/>
              </a:rPr>
              <a:t>Communities</a:t>
            </a:r>
            <a:endParaRPr lang="en-US" dirty="0">
              <a:solidFill>
                <a:srgbClr val="C00000"/>
              </a:solidFill>
              <a:latin typeface="NeueHaasGroteskText Std" pitchFamily="34" charset="0"/>
            </a:endParaRPr>
          </a:p>
        </p:txBody>
      </p:sp>
      <p:sp>
        <p:nvSpPr>
          <p:cNvPr id="6" name="Footer Placeholder 4"/>
          <p:cNvSpPr txBox="1">
            <a:spLocks/>
          </p:cNvSpPr>
          <p:nvPr/>
        </p:nvSpPr>
        <p:spPr bwMode="auto">
          <a:xfrm>
            <a:off x="8120272" y="6314255"/>
            <a:ext cx="753475" cy="308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182880" bIns="0" anchor="b"/>
          <a:lstStyle>
            <a:lvl1pPr>
              <a:spcBef>
                <a:spcPts val="900"/>
              </a:spcBef>
              <a:defRPr sz="1600" b="1">
                <a:solidFill>
                  <a:schemeClr val="tx1"/>
                </a:solidFill>
                <a:latin typeface="NeueHaasGroteskText Std" pitchFamily="34" charset="0"/>
                <a:ea typeface="MS PGothic" panose="020B0600070205080204" pitchFamily="34" charset="-128"/>
              </a:defRPr>
            </a:lvl1pPr>
            <a:lvl2pPr marL="742950" indent="-285750">
              <a:spcBef>
                <a:spcPts val="900"/>
              </a:spcBef>
              <a:defRPr sz="1600">
                <a:solidFill>
                  <a:schemeClr val="tx1"/>
                </a:solidFill>
                <a:latin typeface="NeueHaasGroteskText Std" pitchFamily="34" charset="0"/>
                <a:ea typeface="MS PGothic" panose="020B0600070205080204" pitchFamily="34" charset="-128"/>
              </a:defRPr>
            </a:lvl2pPr>
            <a:lvl3pPr marL="1143000" indent="-228600">
              <a:spcBef>
                <a:spcPts val="600"/>
              </a:spcBef>
              <a:buFont typeface="Arial" panose="020B0604020202020204" pitchFamily="34" charset="0"/>
              <a:buChar char="•"/>
              <a:defRPr sz="1600">
                <a:solidFill>
                  <a:schemeClr val="tx1"/>
                </a:solidFill>
                <a:latin typeface="NeueHaasGroteskText Std" pitchFamily="34" charset="0"/>
                <a:ea typeface="MS PGothic" panose="020B0600070205080204" pitchFamily="34" charset="-128"/>
              </a:defRPr>
            </a:lvl3pPr>
            <a:lvl4pPr marL="1600200" indent="-228600">
              <a:spcBef>
                <a:spcPts val="600"/>
              </a:spcBef>
              <a:buFont typeface="Arial" panose="020B0604020202020204" pitchFamily="34" charset="0"/>
              <a:buChar char="–"/>
              <a:defRPr sz="1600">
                <a:solidFill>
                  <a:schemeClr val="tx1"/>
                </a:solidFill>
                <a:latin typeface="NeueHaasGroteskText Std" pitchFamily="34" charset="0"/>
                <a:ea typeface="MS PGothic" panose="020B0600070205080204" pitchFamily="34" charset="-128"/>
              </a:defRPr>
            </a:lvl4pPr>
            <a:lvl5pPr marL="2057400" indent="-228600">
              <a:spcBef>
                <a:spcPts val="600"/>
              </a:spcBef>
              <a:buFont typeface="Arial" panose="020B0604020202020204" pitchFamily="34" charset="0"/>
              <a:buChar char="–"/>
              <a:defRPr sz="1600">
                <a:solidFill>
                  <a:schemeClr val="tx1"/>
                </a:solidFill>
                <a:latin typeface="NeueHaasGroteskText Std" pitchFamily="34" charset="0"/>
                <a:ea typeface="MS PGothic" panose="020B0600070205080204" pitchFamily="34" charset="-128"/>
              </a:defRPr>
            </a:lvl5pPr>
            <a:lvl6pPr marL="2514600" indent="-228600" defTabSz="457200" eaLnBrk="0" fontAlgn="base" hangingPunct="0">
              <a:spcBef>
                <a:spcPts val="600"/>
              </a:spcBef>
              <a:spcAft>
                <a:spcPct val="0"/>
              </a:spcAft>
              <a:buFont typeface="Arial" panose="020B0604020202020204" pitchFamily="34" charset="0"/>
              <a:buChar char="–"/>
              <a:defRPr sz="1600">
                <a:solidFill>
                  <a:schemeClr val="tx1"/>
                </a:solidFill>
                <a:latin typeface="NeueHaasGroteskText Std" pitchFamily="34" charset="0"/>
                <a:ea typeface="MS PGothic" panose="020B0600070205080204" pitchFamily="34" charset="-128"/>
              </a:defRPr>
            </a:lvl6pPr>
            <a:lvl7pPr marL="2971800" indent="-228600" defTabSz="457200" eaLnBrk="0" fontAlgn="base" hangingPunct="0">
              <a:spcBef>
                <a:spcPts val="600"/>
              </a:spcBef>
              <a:spcAft>
                <a:spcPct val="0"/>
              </a:spcAft>
              <a:buFont typeface="Arial" panose="020B0604020202020204" pitchFamily="34" charset="0"/>
              <a:buChar char="–"/>
              <a:defRPr sz="1600">
                <a:solidFill>
                  <a:schemeClr val="tx1"/>
                </a:solidFill>
                <a:latin typeface="NeueHaasGroteskText Std" pitchFamily="34" charset="0"/>
                <a:ea typeface="MS PGothic" panose="020B0600070205080204" pitchFamily="34" charset="-128"/>
              </a:defRPr>
            </a:lvl7pPr>
            <a:lvl8pPr marL="3429000" indent="-228600" defTabSz="457200" eaLnBrk="0" fontAlgn="base" hangingPunct="0">
              <a:spcBef>
                <a:spcPts val="600"/>
              </a:spcBef>
              <a:spcAft>
                <a:spcPct val="0"/>
              </a:spcAft>
              <a:buFont typeface="Arial" panose="020B0604020202020204" pitchFamily="34" charset="0"/>
              <a:buChar char="–"/>
              <a:defRPr sz="1600">
                <a:solidFill>
                  <a:schemeClr val="tx1"/>
                </a:solidFill>
                <a:latin typeface="NeueHaasGroteskText Std" pitchFamily="34" charset="0"/>
                <a:ea typeface="MS PGothic" panose="020B0600070205080204" pitchFamily="34" charset="-128"/>
              </a:defRPr>
            </a:lvl8pPr>
            <a:lvl9pPr marL="3886200" indent="-228600" defTabSz="457200" eaLnBrk="0" fontAlgn="base" hangingPunct="0">
              <a:spcBef>
                <a:spcPts val="600"/>
              </a:spcBef>
              <a:spcAft>
                <a:spcPct val="0"/>
              </a:spcAft>
              <a:buFont typeface="Arial" panose="020B0604020202020204" pitchFamily="34" charset="0"/>
              <a:buChar char="–"/>
              <a:defRPr sz="1600">
                <a:solidFill>
                  <a:schemeClr val="tx1"/>
                </a:solidFill>
                <a:latin typeface="NeueHaasGroteskText Std" pitchFamily="34" charset="0"/>
                <a:ea typeface="MS PGothic" panose="020B0600070205080204" pitchFamily="34" charset="-128"/>
              </a:defRPr>
            </a:lvl9pPr>
          </a:lstStyle>
          <a:p>
            <a:pPr algn="r" eaLnBrk="1" hangingPunct="1">
              <a:spcBef>
                <a:spcPct val="0"/>
              </a:spcBef>
            </a:pPr>
            <a:r>
              <a:rPr lang="en-US" altLang="en-US" sz="700" b="0" dirty="0" smtClean="0">
                <a:solidFill>
                  <a:schemeClr val="tx2"/>
                </a:solidFill>
                <a:latin typeface="+mn-lt"/>
              </a:rPr>
              <a:t>PTE16581</a:t>
            </a:r>
            <a:endParaRPr lang="en-US" altLang="en-US" sz="700" b="0" dirty="0">
              <a:solidFill>
                <a:schemeClr val="tx2"/>
              </a:solidFill>
              <a:latin typeface="+mn-lt"/>
            </a:endParaRPr>
          </a:p>
        </p:txBody>
      </p:sp>
      <p:sp>
        <p:nvSpPr>
          <p:cNvPr id="5" name="Subtitle 16"/>
          <p:cNvSpPr txBox="1">
            <a:spLocks/>
          </p:cNvSpPr>
          <p:nvPr/>
        </p:nvSpPr>
        <p:spPr bwMode="gray">
          <a:xfrm>
            <a:off x="457207" y="4586068"/>
            <a:ext cx="7663065" cy="685800"/>
          </a:xfrm>
          <a:prstGeom prst="rect">
            <a:avLst/>
          </a:prstGeom>
        </p:spPr>
        <p:txBody>
          <a:bodyPr vert="horz" lIns="0" tIns="0" rIns="0" bIns="0" rtlCol="0">
            <a:noAutofit/>
          </a:bodyPr>
          <a:lstStyle/>
          <a:p>
            <a:pPr marL="0" marR="0" lvl="0" indent="0" algn="l" defTabSz="457200" rtl="0" eaLnBrk="1" fontAlgn="auto" latinLnBrk="0" hangingPunct="1">
              <a:lnSpc>
                <a:spcPct val="100000"/>
              </a:lnSpc>
              <a:spcBef>
                <a:spcPts val="500"/>
              </a:spcBef>
              <a:spcAft>
                <a:spcPts val="0"/>
              </a:spcAft>
              <a:buClrTx/>
              <a:buSzTx/>
              <a:buFontTx/>
              <a:buNone/>
              <a:tabLst/>
              <a:defRPr/>
            </a:pPr>
            <a:endParaRPr kumimoji="0" lang="en-US" sz="16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TextBox 6"/>
          <p:cNvSpPr txBox="1"/>
          <p:nvPr/>
        </p:nvSpPr>
        <p:spPr>
          <a:xfrm>
            <a:off x="457207" y="4978067"/>
            <a:ext cx="4480553" cy="923330"/>
          </a:xfrm>
          <a:prstGeom prst="rect">
            <a:avLst/>
          </a:prstGeom>
          <a:noFill/>
        </p:spPr>
        <p:txBody>
          <a:bodyPr wrap="square" rtlCol="0">
            <a:spAutoFit/>
          </a:bodyPr>
          <a:lstStyle/>
          <a:p>
            <a:r>
              <a:rPr lang="en-US" b="1" dirty="0" smtClean="0"/>
              <a:t>Darren Poikonen</a:t>
            </a:r>
          </a:p>
          <a:p>
            <a:r>
              <a:rPr lang="en-US" b="1" dirty="0" err="1" smtClean="0"/>
              <a:t>IoT</a:t>
            </a:r>
            <a:r>
              <a:rPr lang="en-US" b="1" dirty="0" smtClean="0"/>
              <a:t> Product Development</a:t>
            </a:r>
          </a:p>
          <a:p>
            <a:r>
              <a:rPr lang="en-US" b="1" dirty="0" smtClean="0"/>
              <a:t>Verizon</a:t>
            </a:r>
            <a:endParaRPr lang="en-US" b="1" dirty="0"/>
          </a:p>
        </p:txBody>
      </p:sp>
    </p:spTree>
    <p:extLst>
      <p:ext uri="{BB962C8B-B14F-4D97-AF65-F5344CB8AC3E}">
        <p14:creationId xmlns="" xmlns:p14="http://schemas.microsoft.com/office/powerpoint/2010/main" val="1197341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3005"/>
            <a:ext cx="7498080" cy="457200"/>
          </a:xfrm>
        </p:spPr>
        <p:txBody>
          <a:bodyPr>
            <a:normAutofit fontScale="90000"/>
          </a:bodyPr>
          <a:lstStyle/>
          <a:p>
            <a:r>
              <a:rPr lang="en-US" dirty="0" smtClean="0"/>
              <a:t>Fragmented  </a:t>
            </a:r>
            <a:r>
              <a:rPr lang="en-US" dirty="0" err="1" smtClean="0"/>
              <a:t>IoT</a:t>
            </a:r>
            <a:r>
              <a:rPr lang="en-US" dirty="0" smtClean="0"/>
              <a:t> Deployments…..Complex Ecosystems</a:t>
            </a:r>
            <a:endParaRPr lang="en-US" dirty="0"/>
          </a:p>
        </p:txBody>
      </p:sp>
      <p:sp>
        <p:nvSpPr>
          <p:cNvPr id="3" name="Content Placeholder 2"/>
          <p:cNvSpPr>
            <a:spLocks noGrp="1"/>
          </p:cNvSpPr>
          <p:nvPr>
            <p:ph idx="1"/>
          </p:nvPr>
        </p:nvSpPr>
        <p:spPr>
          <a:xfrm>
            <a:off x="457200" y="1216855"/>
            <a:ext cx="7086600" cy="4800600"/>
          </a:xfrm>
        </p:spPr>
        <p:txBody>
          <a:bodyPr/>
          <a:lstStyle/>
          <a:p>
            <a:r>
              <a:rPr lang="en-US" dirty="0" smtClean="0"/>
              <a:t>Design Services Provider</a:t>
            </a:r>
          </a:p>
          <a:p>
            <a:endParaRPr lang="en-US" dirty="0" smtClean="0"/>
          </a:p>
          <a:p>
            <a:pPr lvl="1"/>
            <a:r>
              <a:rPr lang="en-US" b="1" dirty="0" smtClean="0"/>
              <a:t>Hardware Manufacturer</a:t>
            </a:r>
          </a:p>
          <a:p>
            <a:pPr lvl="1"/>
            <a:endParaRPr lang="en-US" b="1" dirty="0" smtClean="0"/>
          </a:p>
          <a:p>
            <a:pPr lvl="1"/>
            <a:r>
              <a:rPr lang="en-US" b="1" dirty="0" err="1" smtClean="0"/>
              <a:t>IoT</a:t>
            </a:r>
            <a:r>
              <a:rPr lang="en-US" b="1" dirty="0" smtClean="0"/>
              <a:t> Platform Provider</a:t>
            </a:r>
          </a:p>
          <a:p>
            <a:pPr lvl="1"/>
            <a:endParaRPr lang="en-US" b="1" dirty="0" smtClean="0"/>
          </a:p>
          <a:p>
            <a:pPr lvl="1"/>
            <a:r>
              <a:rPr lang="en-US" b="1" dirty="0" smtClean="0"/>
              <a:t>Systems Integrator</a:t>
            </a:r>
          </a:p>
          <a:p>
            <a:pPr lvl="1"/>
            <a:endParaRPr lang="en-US" b="1" dirty="0" smtClean="0"/>
          </a:p>
          <a:p>
            <a:pPr lvl="1"/>
            <a:r>
              <a:rPr lang="en-US" b="1" dirty="0" smtClean="0"/>
              <a:t>Security Services Provider</a:t>
            </a:r>
          </a:p>
          <a:p>
            <a:pPr lvl="1"/>
            <a:endParaRPr lang="en-US" b="1" dirty="0" smtClean="0"/>
          </a:p>
          <a:p>
            <a:pPr lvl="1"/>
            <a:r>
              <a:rPr lang="en-US" b="1" dirty="0" smtClean="0"/>
              <a:t>Cloud Services Provider</a:t>
            </a:r>
          </a:p>
          <a:p>
            <a:pPr lvl="1"/>
            <a:endParaRPr lang="en-US" b="1" dirty="0" smtClean="0"/>
          </a:p>
          <a:p>
            <a:pPr lvl="1"/>
            <a:r>
              <a:rPr lang="en-US" b="1" dirty="0" smtClean="0"/>
              <a:t>Connectivity Provider</a:t>
            </a:r>
          </a:p>
          <a:p>
            <a:pPr lvl="1"/>
            <a:endParaRPr lang="en-US" b="1" dirty="0"/>
          </a:p>
        </p:txBody>
      </p:sp>
      <p:sp>
        <p:nvSpPr>
          <p:cNvPr id="4" name="Slide Number Placeholder 3"/>
          <p:cNvSpPr>
            <a:spLocks noGrp="1"/>
          </p:cNvSpPr>
          <p:nvPr>
            <p:ph type="sldNum" sz="quarter" idx="12"/>
          </p:nvPr>
        </p:nvSpPr>
        <p:spPr/>
        <p:txBody>
          <a:bodyPr/>
          <a:lstStyle/>
          <a:p>
            <a:fld id="{E12D0507-9F86-7A45-BE8E-43760B9F92AA}" type="slidenum">
              <a:rPr lang="en-US" smtClean="0">
                <a:solidFill>
                  <a:srgbClr val="000000"/>
                </a:solidFill>
              </a:rPr>
              <a:pPr/>
              <a:t>10</a:t>
            </a:fld>
            <a:endParaRPr lang="en-US">
              <a:solidFill>
                <a:srgbClr val="000000"/>
              </a:solidFill>
            </a:endParaRPr>
          </a:p>
        </p:txBody>
      </p:sp>
      <p:sp>
        <p:nvSpPr>
          <p:cNvPr id="5" name="Footer Placeholder 4"/>
          <p:cNvSpPr>
            <a:spLocks noGrp="1"/>
          </p:cNvSpPr>
          <p:nvPr>
            <p:ph type="ftr" sz="quarter" idx="13"/>
          </p:nvPr>
        </p:nvSpPr>
        <p:spPr/>
        <p:txBody>
          <a:bodyPr/>
          <a:lstStyle/>
          <a:p>
            <a:r>
              <a:rPr lang="en-US"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pic>
        <p:nvPicPr>
          <p:cNvPr id="52226" name="Picture 2" descr="Header Logo">
            <a:hlinkClick r:id="rId2" tooltip="home"/>
          </p:cNvPr>
          <p:cNvPicPr>
            <a:picLocks noChangeAspect="1" noChangeArrowheads="1"/>
          </p:cNvPicPr>
          <p:nvPr/>
        </p:nvPicPr>
        <p:blipFill>
          <a:blip r:embed="rId3"/>
          <a:srcRect/>
          <a:stretch>
            <a:fillRect/>
          </a:stretch>
        </p:blipFill>
        <p:spPr bwMode="auto">
          <a:xfrm>
            <a:off x="3851157" y="1201278"/>
            <a:ext cx="1930665" cy="520720"/>
          </a:xfrm>
          <a:prstGeom prst="rect">
            <a:avLst/>
          </a:prstGeom>
          <a:noFill/>
        </p:spPr>
      </p:pic>
      <p:pic>
        <p:nvPicPr>
          <p:cNvPr id="52228" name="Picture 4" descr="http://www.moreycorp.com/wp-content/uploads/2015/09/morey_logo_home.png"/>
          <p:cNvPicPr>
            <a:picLocks noChangeAspect="1" noChangeArrowheads="1"/>
          </p:cNvPicPr>
          <p:nvPr/>
        </p:nvPicPr>
        <p:blipFill>
          <a:blip r:embed="rId4"/>
          <a:srcRect/>
          <a:stretch>
            <a:fillRect/>
          </a:stretch>
        </p:blipFill>
        <p:spPr bwMode="auto">
          <a:xfrm>
            <a:off x="6710583" y="1721998"/>
            <a:ext cx="1364976" cy="415697"/>
          </a:xfrm>
          <a:prstGeom prst="rect">
            <a:avLst/>
          </a:prstGeom>
          <a:noFill/>
        </p:spPr>
      </p:pic>
      <p:pic>
        <p:nvPicPr>
          <p:cNvPr id="52229" name="Picture 5"/>
          <p:cNvPicPr>
            <a:picLocks noChangeAspect="1" noChangeArrowheads="1"/>
          </p:cNvPicPr>
          <p:nvPr/>
        </p:nvPicPr>
        <p:blipFill>
          <a:blip r:embed="rId5"/>
          <a:srcRect/>
          <a:stretch>
            <a:fillRect/>
          </a:stretch>
        </p:blipFill>
        <p:spPr bwMode="auto">
          <a:xfrm>
            <a:off x="3731582" y="2459794"/>
            <a:ext cx="1952625" cy="419100"/>
          </a:xfrm>
          <a:prstGeom prst="rect">
            <a:avLst/>
          </a:prstGeom>
          <a:noFill/>
          <a:ln w="9525">
            <a:noFill/>
            <a:miter lim="800000"/>
            <a:headEnd/>
            <a:tailEnd/>
          </a:ln>
        </p:spPr>
      </p:pic>
      <p:pic>
        <p:nvPicPr>
          <p:cNvPr id="52231" name="Picture 7" descr="http://tse1.mm.bing.net/th?&amp;id=OIP.M440ccb7ad84288bc4bb4680b8d9df077o0&amp;w=313&amp;h=83&amp;c=0&amp;pid=1.9&amp;rs=0&amp;p=0&amp;r=0">
            <a:hlinkClick r:id="rId6" tooltip="View image details"/>
          </p:cNvPr>
          <p:cNvPicPr>
            <a:picLocks noChangeAspect="1" noChangeArrowheads="1"/>
          </p:cNvPicPr>
          <p:nvPr/>
        </p:nvPicPr>
        <p:blipFill>
          <a:blip r:embed="rId7"/>
          <a:srcRect/>
          <a:stretch>
            <a:fillRect/>
          </a:stretch>
        </p:blipFill>
        <p:spPr bwMode="auto">
          <a:xfrm>
            <a:off x="5945188" y="2982081"/>
            <a:ext cx="2857500" cy="790576"/>
          </a:xfrm>
          <a:prstGeom prst="rect">
            <a:avLst/>
          </a:prstGeom>
          <a:noFill/>
        </p:spPr>
      </p:pic>
      <p:pic>
        <p:nvPicPr>
          <p:cNvPr id="52233" name="Picture 9" descr="Image result for centri security logo"/>
          <p:cNvPicPr>
            <a:picLocks noChangeAspect="1" noChangeArrowheads="1"/>
          </p:cNvPicPr>
          <p:nvPr/>
        </p:nvPicPr>
        <p:blipFill>
          <a:blip r:embed="rId8"/>
          <a:srcRect/>
          <a:stretch>
            <a:fillRect/>
          </a:stretch>
        </p:blipFill>
        <p:spPr bwMode="auto">
          <a:xfrm>
            <a:off x="3999727" y="4010127"/>
            <a:ext cx="1684480" cy="471654"/>
          </a:xfrm>
          <a:prstGeom prst="rect">
            <a:avLst/>
          </a:prstGeom>
          <a:noFill/>
        </p:spPr>
      </p:pic>
      <p:pic>
        <p:nvPicPr>
          <p:cNvPr id="52235" name="Picture 11" descr="Image result for amazon web services"/>
          <p:cNvPicPr>
            <a:picLocks noChangeAspect="1" noChangeArrowheads="1"/>
          </p:cNvPicPr>
          <p:nvPr/>
        </p:nvPicPr>
        <p:blipFill>
          <a:blip r:embed="rId9"/>
          <a:srcRect/>
          <a:stretch>
            <a:fillRect/>
          </a:stretch>
        </p:blipFill>
        <p:spPr bwMode="auto">
          <a:xfrm>
            <a:off x="6662811" y="4481781"/>
            <a:ext cx="1761978" cy="644033"/>
          </a:xfrm>
          <a:prstGeom prst="rect">
            <a:avLst/>
          </a:prstGeom>
          <a:noFill/>
        </p:spPr>
      </p:pic>
      <p:pic>
        <p:nvPicPr>
          <p:cNvPr id="52237" name="Picture 13" descr="http://tse1.mm.bing.net/th?&amp;id=OIP.Mb13fa9f77174b30f04d3bcd7f0efd460o0&amp;w=317&amp;h=70&amp;c=0&amp;pid=1.9&amp;rs=0&amp;p=0&amp;r=0">
            <a:hlinkClick r:id="rId10" tooltip="View image details"/>
          </p:cNvPr>
          <p:cNvPicPr>
            <a:picLocks noChangeAspect="1" noChangeArrowheads="1"/>
          </p:cNvPicPr>
          <p:nvPr/>
        </p:nvPicPr>
        <p:blipFill>
          <a:blip r:embed="rId11"/>
          <a:srcRect/>
          <a:stretch>
            <a:fillRect/>
          </a:stretch>
        </p:blipFill>
        <p:spPr bwMode="auto">
          <a:xfrm>
            <a:off x="3999727" y="5358785"/>
            <a:ext cx="1864388" cy="41016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Turn-Key Solution Advantages</a:t>
            </a:r>
            <a:endParaRPr lang="en-US" dirty="0"/>
          </a:p>
        </p:txBody>
      </p:sp>
      <p:sp>
        <p:nvSpPr>
          <p:cNvPr id="3" name="Content Placeholder 2"/>
          <p:cNvSpPr>
            <a:spLocks noGrp="1"/>
          </p:cNvSpPr>
          <p:nvPr>
            <p:ph idx="1"/>
          </p:nvPr>
        </p:nvSpPr>
        <p:spPr/>
        <p:txBody>
          <a:bodyPr>
            <a:normAutofit/>
          </a:bodyPr>
          <a:lstStyle/>
          <a:p>
            <a:r>
              <a:rPr lang="en-US" dirty="0" smtClean="0"/>
              <a:t>Pre-engineered solutions</a:t>
            </a:r>
          </a:p>
          <a:p>
            <a:endParaRPr lang="en-US" dirty="0" smtClean="0"/>
          </a:p>
          <a:p>
            <a:r>
              <a:rPr lang="en-US" dirty="0" smtClean="0"/>
              <a:t>Installation\maintenance services</a:t>
            </a:r>
          </a:p>
          <a:p>
            <a:endParaRPr lang="en-US" dirty="0" smtClean="0"/>
          </a:p>
          <a:p>
            <a:r>
              <a:rPr lang="en-US" dirty="0" smtClean="0"/>
              <a:t>Cross platform integration &amp; analytics</a:t>
            </a:r>
          </a:p>
          <a:p>
            <a:endParaRPr lang="en-US" dirty="0" smtClean="0"/>
          </a:p>
          <a:p>
            <a:r>
              <a:rPr lang="en-US" dirty="0" smtClean="0"/>
              <a:t>Streamlined vendor &amp; contract management</a:t>
            </a:r>
          </a:p>
          <a:p>
            <a:endParaRPr lang="en-US" dirty="0" smtClean="0"/>
          </a:p>
          <a:p>
            <a:r>
              <a:rPr lang="en-US" dirty="0" smtClean="0"/>
              <a:t>Reduced burden of ownership</a:t>
            </a:r>
          </a:p>
          <a:p>
            <a:endParaRPr lang="en-US" dirty="0" smtClean="0"/>
          </a:p>
          <a:p>
            <a:r>
              <a:rPr lang="en-US" dirty="0" smtClean="0"/>
              <a:t>Minimized impact on human resources</a:t>
            </a:r>
          </a:p>
          <a:p>
            <a:endParaRPr lang="en-US" dirty="0" smtClean="0"/>
          </a:p>
          <a:p>
            <a:r>
              <a:rPr lang="en-US" dirty="0" smtClean="0"/>
              <a:t>Faster Deployments</a:t>
            </a:r>
            <a:endParaRPr lang="en-US" dirty="0"/>
          </a:p>
        </p:txBody>
      </p:sp>
      <p:sp>
        <p:nvSpPr>
          <p:cNvPr id="4" name="Slide Number Placeholder 3"/>
          <p:cNvSpPr>
            <a:spLocks noGrp="1"/>
          </p:cNvSpPr>
          <p:nvPr>
            <p:ph type="sldNum" sz="quarter" idx="12"/>
          </p:nvPr>
        </p:nvSpPr>
        <p:spPr/>
        <p:txBody>
          <a:bodyPr/>
          <a:lstStyle/>
          <a:p>
            <a:fld id="{E12D0507-9F86-7A45-BE8E-43760B9F92AA}" type="slidenum">
              <a:rPr lang="en-US" smtClean="0">
                <a:solidFill>
                  <a:srgbClr val="000000"/>
                </a:solidFill>
              </a:rPr>
              <a:pPr/>
              <a:t>11</a:t>
            </a:fld>
            <a:endParaRPr lang="en-US">
              <a:solidFill>
                <a:srgbClr val="000000"/>
              </a:solidFill>
            </a:endParaRPr>
          </a:p>
        </p:txBody>
      </p:sp>
      <p:sp>
        <p:nvSpPr>
          <p:cNvPr id="5" name="Footer Placeholder 4"/>
          <p:cNvSpPr>
            <a:spLocks noGrp="1"/>
          </p:cNvSpPr>
          <p:nvPr>
            <p:ph type="ftr" sz="quarter" idx="13"/>
          </p:nvPr>
        </p:nvSpPr>
        <p:spPr/>
        <p:txBody>
          <a:bodyPr/>
          <a:lstStyle/>
          <a:p>
            <a:r>
              <a:rPr lang="en-US"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
        <p:nvSpPr>
          <p:cNvPr id="9" name="Right Brace 8"/>
          <p:cNvSpPr/>
          <p:nvPr/>
        </p:nvSpPr>
        <p:spPr>
          <a:xfrm>
            <a:off x="4930726" y="1371600"/>
            <a:ext cx="879231" cy="4466492"/>
          </a:xfrm>
          <a:prstGeom prst="rightBrace">
            <a:avLst/>
          </a:prstGeom>
          <a:ln w="476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6098345" y="2912012"/>
            <a:ext cx="2588455" cy="1323439"/>
          </a:xfrm>
          <a:prstGeom prst="rect">
            <a:avLst/>
          </a:prstGeom>
          <a:noFill/>
        </p:spPr>
        <p:txBody>
          <a:bodyPr wrap="square" rtlCol="0">
            <a:spAutoFit/>
          </a:bodyPr>
          <a:lstStyle/>
          <a:p>
            <a:pPr algn="ctr"/>
            <a:r>
              <a:rPr lang="en-US" sz="1600" b="1" dirty="0" smtClean="0"/>
              <a:t>Cost Savings</a:t>
            </a:r>
          </a:p>
          <a:p>
            <a:pPr algn="ctr"/>
            <a:endParaRPr lang="en-US" sz="1600" b="1" dirty="0" smtClean="0"/>
          </a:p>
          <a:p>
            <a:pPr algn="ctr"/>
            <a:r>
              <a:rPr lang="en-US" sz="1600" b="1" dirty="0" smtClean="0"/>
              <a:t>Economies of Scale</a:t>
            </a:r>
          </a:p>
          <a:p>
            <a:pPr algn="ctr"/>
            <a:endParaRPr lang="en-US" sz="1600" b="1" dirty="0" smtClean="0"/>
          </a:p>
          <a:p>
            <a:pPr algn="ctr"/>
            <a:r>
              <a:rPr lang="en-US" sz="1600" b="1" dirty="0" smtClean="0"/>
              <a:t>Reduced Risk</a:t>
            </a:r>
            <a:endParaRPr lang="en-US" sz="16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Block Arc 125"/>
          <p:cNvSpPr/>
          <p:nvPr/>
        </p:nvSpPr>
        <p:spPr>
          <a:xfrm>
            <a:off x="4022791" y="1718338"/>
            <a:ext cx="4583697" cy="724559"/>
          </a:xfrm>
          <a:prstGeom prst="blockArc">
            <a:avLst/>
          </a:prstGeom>
          <a:solidFill>
            <a:schemeClr val="accent1">
              <a:lumMod val="20000"/>
              <a:lumOff val="80000"/>
              <a:alpha val="52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100" b="1" dirty="0">
              <a:solidFill>
                <a:srgbClr val="000000"/>
              </a:solidFill>
            </a:endParaRPr>
          </a:p>
        </p:txBody>
      </p:sp>
      <p:sp>
        <p:nvSpPr>
          <p:cNvPr id="5" name="Slide Number Placeholder 4"/>
          <p:cNvSpPr>
            <a:spLocks noGrp="1"/>
          </p:cNvSpPr>
          <p:nvPr>
            <p:ph type="sldNum" sz="quarter" idx="12"/>
          </p:nvPr>
        </p:nvSpPr>
        <p:spPr>
          <a:xfrm>
            <a:off x="8868058" y="6602819"/>
            <a:ext cx="228600" cy="228600"/>
          </a:xfrm>
        </p:spPr>
        <p:txBody>
          <a:bodyPr/>
          <a:lstStyle/>
          <a:p>
            <a:fld id="{E12D0507-9F86-7A45-BE8E-43760B9F92AA}" type="slidenum">
              <a:rPr lang="en-US" smtClean="0">
                <a:solidFill>
                  <a:srgbClr val="000000"/>
                </a:solidFill>
              </a:rPr>
              <a:pPr/>
              <a:t>12</a:t>
            </a:fld>
            <a:endParaRPr lang="en-US" dirty="0">
              <a:solidFill>
                <a:srgbClr val="000000"/>
              </a:solidFill>
            </a:endParaRPr>
          </a:p>
        </p:txBody>
      </p:sp>
      <p:sp>
        <p:nvSpPr>
          <p:cNvPr id="8" name="Block Arc 7"/>
          <p:cNvSpPr/>
          <p:nvPr/>
        </p:nvSpPr>
        <p:spPr>
          <a:xfrm>
            <a:off x="3394142" y="1190842"/>
            <a:ext cx="5306538" cy="853491"/>
          </a:xfrm>
          <a:prstGeom prst="blockArc">
            <a:avLst/>
          </a:prstGeom>
          <a:solidFill>
            <a:schemeClr val="accent1">
              <a:lumMod val="20000"/>
              <a:lumOff val="80000"/>
              <a:alpha val="5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000000"/>
              </a:solidFill>
            </a:endParaRPr>
          </a:p>
        </p:txBody>
      </p:sp>
      <p:sp>
        <p:nvSpPr>
          <p:cNvPr id="9" name="Block Arc 8"/>
          <p:cNvSpPr/>
          <p:nvPr/>
        </p:nvSpPr>
        <p:spPr>
          <a:xfrm>
            <a:off x="3274491" y="941049"/>
            <a:ext cx="5553887" cy="853491"/>
          </a:xfrm>
          <a:prstGeom prst="blockArc">
            <a:avLst/>
          </a:prstGeom>
          <a:solidFill>
            <a:schemeClr val="accent1">
              <a:lumMod val="20000"/>
              <a:lumOff val="80000"/>
              <a:alpha val="5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000000"/>
              </a:solidFill>
            </a:endParaRPr>
          </a:p>
        </p:txBody>
      </p:sp>
      <p:sp>
        <p:nvSpPr>
          <p:cNvPr id="10" name="Rectangle 9"/>
          <p:cNvSpPr/>
          <p:nvPr/>
        </p:nvSpPr>
        <p:spPr>
          <a:xfrm>
            <a:off x="5293284" y="5403642"/>
            <a:ext cx="1921079" cy="1011782"/>
          </a:xfrm>
          <a:prstGeom prst="rect">
            <a:avLst/>
          </a:prstGeom>
          <a:blipFill>
            <a:blip r:embed="rId2" cstate="print">
              <a:extLst>
                <a:ext uri="{BEBA8EAE-BF5A-486C-A8C5-ECC9F3942E4B}">
                  <a14:imgProps xmlns="" xmlns:a14="http://schemas.microsoft.com/office/drawing/2010/main">
                    <a14:imgLayer r:embed="rId3">
                      <a14:imgEffect>
                        <a14:colorTemperature colorTemp="4700"/>
                      </a14:imgEffect>
                    </a14:imgLayer>
                  </a14:imgProps>
                </a:ext>
                <a:ext uri="{28A0092B-C50C-407E-A947-70E740481C1C}">
                  <a14:useLocalDpi xmlns="" xmlns:a14="http://schemas.microsoft.com/office/drawing/2010/main"/>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FFFFFF"/>
              </a:solidFill>
            </a:endParaRPr>
          </a:p>
        </p:txBody>
      </p:sp>
      <p:sp>
        <p:nvSpPr>
          <p:cNvPr id="12" name="Rectangle 11"/>
          <p:cNvSpPr/>
          <p:nvPr/>
        </p:nvSpPr>
        <p:spPr>
          <a:xfrm>
            <a:off x="6621376" y="5403642"/>
            <a:ext cx="2525454" cy="1011782"/>
          </a:xfrm>
          <a:prstGeom prst="rect">
            <a:avLst/>
          </a:prstGeom>
          <a:blipFill>
            <a:blip r:embed="rId4" cstate="print">
              <a:extLst>
                <a:ext uri="{BEBA8EAE-BF5A-486C-A8C5-ECC9F3942E4B}">
                  <a14:imgProps xmlns="" xmlns:a14="http://schemas.microsoft.com/office/drawing/2010/main">
                    <a14:imgLayer r:embed="rId5">
                      <a14:imgEffect>
                        <a14:colorTemperature colorTemp="4700"/>
                      </a14:imgEffect>
                    </a14:imgLayer>
                  </a14:imgProps>
                </a:ext>
                <a:ext uri="{28A0092B-C50C-407E-A947-70E740481C1C}">
                  <a14:useLocalDpi xmlns="" xmlns:a14="http://schemas.microsoft.com/office/drawing/2010/main"/>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FFFFFF"/>
              </a:solidFill>
            </a:endParaRPr>
          </a:p>
        </p:txBody>
      </p:sp>
      <p:sp>
        <p:nvSpPr>
          <p:cNvPr id="13" name="Rectangle 12"/>
          <p:cNvSpPr/>
          <p:nvPr/>
        </p:nvSpPr>
        <p:spPr>
          <a:xfrm>
            <a:off x="3223493" y="5403642"/>
            <a:ext cx="2076249" cy="1011782"/>
          </a:xfrm>
          <a:prstGeom prst="rect">
            <a:avLst/>
          </a:prstGeom>
          <a:blipFill>
            <a:blip r:embed="rId6" cstate="print">
              <a:extLst>
                <a:ext uri="{BEBA8EAE-BF5A-486C-A8C5-ECC9F3942E4B}">
                  <a14:imgProps xmlns="" xmlns:a14="http://schemas.microsoft.com/office/drawing/2010/main">
                    <a14:imgLayer r:embed="rId7">
                      <a14:imgEffect>
                        <a14:colorTemperature colorTemp="4700"/>
                      </a14:imgEffect>
                    </a14:imgLayer>
                  </a14:imgProps>
                </a:ext>
                <a:ext uri="{28A0092B-C50C-407E-A947-70E740481C1C}">
                  <a14:useLocalDpi xmlns="" xmlns:a14="http://schemas.microsoft.com/office/drawing/2010/main"/>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FFFFFF"/>
              </a:solidFill>
            </a:endParaRPr>
          </a:p>
        </p:txBody>
      </p:sp>
      <p:grpSp>
        <p:nvGrpSpPr>
          <p:cNvPr id="3" name="Group 77824"/>
          <p:cNvGrpSpPr/>
          <p:nvPr/>
        </p:nvGrpSpPr>
        <p:grpSpPr>
          <a:xfrm>
            <a:off x="3372321" y="5000171"/>
            <a:ext cx="5709160" cy="1262008"/>
            <a:chOff x="3372321" y="4778851"/>
            <a:chExt cx="5709160" cy="1483328"/>
          </a:xfrm>
        </p:grpSpPr>
        <p:cxnSp>
          <p:nvCxnSpPr>
            <p:cNvPr id="97" name="Straight Connector 96"/>
            <p:cNvCxnSpPr/>
            <p:nvPr/>
          </p:nvCxnSpPr>
          <p:spPr>
            <a:xfrm flipV="1">
              <a:off x="6017670" y="4778851"/>
              <a:ext cx="0" cy="1268168"/>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6099884" y="4778851"/>
              <a:ext cx="0" cy="1268168"/>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6264312" y="4778851"/>
              <a:ext cx="0" cy="1268168"/>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6182098" y="4778851"/>
              <a:ext cx="0" cy="1268168"/>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6346526" y="4778851"/>
              <a:ext cx="0" cy="1268168"/>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6428740" y="4778851"/>
              <a:ext cx="0" cy="1268168"/>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6510953" y="4778851"/>
              <a:ext cx="0" cy="1268168"/>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3452484" y="6171801"/>
              <a:ext cx="5537672"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3680110" y="6262179"/>
              <a:ext cx="5124479"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3372321" y="6076041"/>
              <a:ext cx="5709160"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 name="Group 77823"/>
          <p:cNvGrpSpPr/>
          <p:nvPr/>
        </p:nvGrpSpPr>
        <p:grpSpPr>
          <a:xfrm>
            <a:off x="5257493" y="5212822"/>
            <a:ext cx="2059112" cy="730778"/>
            <a:chOff x="5257493" y="5212822"/>
            <a:chExt cx="2059112" cy="730778"/>
          </a:xfrm>
        </p:grpSpPr>
        <p:sp>
          <p:nvSpPr>
            <p:cNvPr id="84" name="Rounded Rectangle 83"/>
            <p:cNvSpPr/>
            <p:nvPr/>
          </p:nvSpPr>
          <p:spPr>
            <a:xfrm>
              <a:off x="5257493" y="5212822"/>
              <a:ext cx="2028421" cy="730778"/>
            </a:xfrm>
            <a:prstGeom prst="roundRect">
              <a:avLst/>
            </a:prstGeom>
            <a:solidFill>
              <a:schemeClr val="bg1">
                <a:alpha val="80000"/>
              </a:schemeClr>
            </a:solidFill>
            <a:ln w="190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FFFFFF"/>
                </a:solidFill>
              </a:endParaRPr>
            </a:p>
          </p:txBody>
        </p:sp>
        <p:grpSp>
          <p:nvGrpSpPr>
            <p:cNvPr id="6" name="Group 84"/>
            <p:cNvGrpSpPr/>
            <p:nvPr/>
          </p:nvGrpSpPr>
          <p:grpSpPr>
            <a:xfrm>
              <a:off x="6572902" y="5278750"/>
              <a:ext cx="743703" cy="577786"/>
              <a:chOff x="3542961" y="4527125"/>
              <a:chExt cx="1571733" cy="1434020"/>
            </a:xfrm>
          </p:grpSpPr>
          <p:sp>
            <p:nvSpPr>
              <p:cNvPr id="94" name="Oval 93"/>
              <p:cNvSpPr/>
              <p:nvPr/>
            </p:nvSpPr>
            <p:spPr>
              <a:xfrm>
                <a:off x="3945765" y="4527125"/>
                <a:ext cx="822960" cy="822960"/>
              </a:xfrm>
              <a:prstGeom prst="ellipse">
                <a:avLst/>
              </a:prstGeom>
              <a:solidFill>
                <a:schemeClr val="accent4">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FFFFFF"/>
                  </a:solidFill>
                </a:endParaRPr>
              </a:p>
            </p:txBody>
          </p:sp>
          <p:pic>
            <p:nvPicPr>
              <p:cNvPr id="95" name="Picture 94" descr="Screen Shot 2014-11-15 at 1.59.32 PM.png"/>
              <p:cNvPicPr>
                <a:picLocks noChangeAspect="1"/>
              </p:cNvPicPr>
              <p:nvPr/>
            </p:nvPicPr>
            <p:blipFill>
              <a:blip r:embed="rId8" cstate="print">
                <a:alphaModFix/>
                <a:biLevel thresh="25000"/>
                <a:extLst>
                  <a:ext uri="{BEBA8EAE-BF5A-486C-A8C5-ECC9F3942E4B}">
                    <a14:imgProps xmlns="" xmlns:a14="http://schemas.microsoft.com/office/drawing/2010/main">
                      <a14:imgLayer r:embed="rId9">
                        <a14:imgEffect>
                          <a14:backgroundRemoval t="0" b="99432" l="0" r="100000">
                            <a14:foregroundMark x1="64800" y1="22159" x2="64800" y2="22159"/>
                            <a14:foregroundMark x1="72000" y1="17045" x2="72000" y2="17045"/>
                            <a14:foregroundMark x1="77600" y1="9659" x2="77600" y2="9659"/>
                          </a14:backgroundRemoval>
                        </a14:imgEffect>
                      </a14:imgLayer>
                    </a14:imgProps>
                  </a:ext>
                  <a:ext uri="{28A0092B-C50C-407E-A947-70E740481C1C}">
                    <a14:useLocalDpi xmlns="" xmlns:a14="http://schemas.microsoft.com/office/drawing/2010/main"/>
                  </a:ext>
                </a:extLst>
              </a:blip>
              <a:stretch>
                <a:fillRect/>
              </a:stretch>
            </p:blipFill>
            <p:spPr>
              <a:xfrm>
                <a:off x="4129813" y="4618172"/>
                <a:ext cx="454866" cy="640080"/>
              </a:xfrm>
              <a:prstGeom prst="rect">
                <a:avLst/>
              </a:prstGeom>
            </p:spPr>
          </p:pic>
          <p:sp>
            <p:nvSpPr>
              <p:cNvPr id="96" name="TextBox 95"/>
              <p:cNvSpPr txBox="1"/>
              <p:nvPr/>
            </p:nvSpPr>
            <p:spPr>
              <a:xfrm>
                <a:off x="3542961" y="5447019"/>
                <a:ext cx="1571733" cy="514126"/>
              </a:xfrm>
              <a:prstGeom prst="rect">
                <a:avLst/>
              </a:prstGeom>
              <a:noFill/>
            </p:spPr>
            <p:txBody>
              <a:bodyPr wrap="square" rtlCol="0">
                <a:spAutoFit/>
              </a:bodyPr>
              <a:lstStyle/>
              <a:p>
                <a:pPr algn="ctr"/>
                <a:r>
                  <a:rPr lang="en-US" sz="1050" b="1" dirty="0" smtClean="0">
                    <a:solidFill>
                      <a:srgbClr val="000000"/>
                    </a:solidFill>
                  </a:rPr>
                  <a:t>4G / 5G</a:t>
                </a:r>
                <a:endParaRPr lang="en-US" sz="1050" b="1" dirty="0">
                  <a:solidFill>
                    <a:srgbClr val="000000"/>
                  </a:solidFill>
                </a:endParaRPr>
              </a:p>
            </p:txBody>
          </p:sp>
        </p:grpSp>
        <p:grpSp>
          <p:nvGrpSpPr>
            <p:cNvPr id="7" name="Group 85"/>
            <p:cNvGrpSpPr/>
            <p:nvPr/>
          </p:nvGrpSpPr>
          <p:grpSpPr>
            <a:xfrm>
              <a:off x="5822848" y="5278751"/>
              <a:ext cx="871401" cy="577786"/>
              <a:chOff x="4475386" y="4981120"/>
              <a:chExt cx="1841610" cy="1434019"/>
            </a:xfrm>
          </p:grpSpPr>
          <p:sp>
            <p:nvSpPr>
              <p:cNvPr id="91" name="Oval 90"/>
              <p:cNvSpPr/>
              <p:nvPr/>
            </p:nvSpPr>
            <p:spPr>
              <a:xfrm>
                <a:off x="5012832" y="4981120"/>
                <a:ext cx="822960" cy="822960"/>
              </a:xfrm>
              <a:prstGeom prst="ellipse">
                <a:avLst/>
              </a:prstGeom>
              <a:solidFill>
                <a:schemeClr val="accent4">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FFFFFF"/>
                  </a:solidFill>
                </a:endParaRPr>
              </a:p>
            </p:txBody>
          </p:sp>
          <p:pic>
            <p:nvPicPr>
              <p:cNvPr id="92" name="Picture 91"/>
              <p:cNvPicPr>
                <a:picLocks noChangeAspect="1"/>
              </p:cNvPicPr>
              <p:nvPr/>
            </p:nvPicPr>
            <p:blipFill rotWithShape="1">
              <a:blip r:embed="rId10" cstate="print">
                <a:extLst>
                  <a:ext uri="{BEBA8EAE-BF5A-486C-A8C5-ECC9F3942E4B}">
                    <a14:imgProps xmlns="" xmlns:a14="http://schemas.microsoft.com/office/drawing/2010/main">
                      <a14:imgLayer r:embed="rId11">
                        <a14:imgEffect>
                          <a14:backgroundRemoval t="0" b="96923" l="0" r="100000">
                            <a14:foregroundMark x1="66216" y1="15385" x2="66216" y2="15385"/>
                            <a14:foregroundMark x1="55405" y1="15385" x2="55405" y2="15385"/>
                            <a14:foregroundMark x1="44595" y1="13846" x2="44595" y2="13846"/>
                            <a14:foregroundMark x1="33784" y1="15385" x2="33784" y2="15385"/>
                            <a14:foregroundMark x1="14865" y1="32308" x2="14865" y2="32308"/>
                            <a14:foregroundMark x1="17568" y1="44615" x2="17568" y2="44615"/>
                            <a14:foregroundMark x1="16216" y1="55385" x2="16216" y2="55385"/>
                            <a14:foregroundMark x1="17568" y1="66154" x2="17568" y2="66154"/>
                            <a14:foregroundMark x1="33784" y1="83077" x2="33784" y2="83077"/>
                            <a14:foregroundMark x1="44595" y1="84615" x2="44595" y2="84615"/>
                            <a14:foregroundMark x1="55405" y1="83077" x2="55405" y2="83077"/>
                            <a14:foregroundMark x1="67568" y1="81538" x2="67568" y2="81538"/>
                            <a14:foregroundMark x1="86486" y1="66154" x2="86486" y2="66154"/>
                            <a14:foregroundMark x1="87838" y1="53846" x2="87838" y2="53846"/>
                            <a14:foregroundMark x1="86486" y1="43077" x2="86486" y2="43077"/>
                            <a14:foregroundMark x1="85135" y1="33846" x2="85135" y2="33846"/>
                          </a14:backgroundRemoval>
                        </a14:imgEffect>
                      </a14:imgLayer>
                    </a14:imgProps>
                  </a:ext>
                  <a:ext uri="{28A0092B-C50C-407E-A947-70E740481C1C}">
                    <a14:useLocalDpi xmlns="" xmlns:a14="http://schemas.microsoft.com/office/drawing/2010/main"/>
                  </a:ext>
                </a:extLst>
              </a:blip>
              <a:srcRect/>
              <a:stretch/>
            </p:blipFill>
            <p:spPr>
              <a:xfrm>
                <a:off x="5098372" y="5060839"/>
                <a:ext cx="651881" cy="663521"/>
              </a:xfrm>
              <a:prstGeom prst="rect">
                <a:avLst/>
              </a:prstGeom>
            </p:spPr>
          </p:pic>
          <p:sp>
            <p:nvSpPr>
              <p:cNvPr id="93" name="TextBox 92"/>
              <p:cNvSpPr txBox="1"/>
              <p:nvPr/>
            </p:nvSpPr>
            <p:spPr>
              <a:xfrm>
                <a:off x="4475386" y="5901013"/>
                <a:ext cx="1841610" cy="514126"/>
              </a:xfrm>
              <a:prstGeom prst="rect">
                <a:avLst/>
              </a:prstGeom>
              <a:noFill/>
            </p:spPr>
            <p:txBody>
              <a:bodyPr wrap="square" rtlCol="0">
                <a:spAutoFit/>
              </a:bodyPr>
              <a:lstStyle/>
              <a:p>
                <a:pPr algn="ctr"/>
                <a:r>
                  <a:rPr lang="en-US" sz="1050" b="1" dirty="0" smtClean="0">
                    <a:solidFill>
                      <a:srgbClr val="000000"/>
                    </a:solidFill>
                  </a:rPr>
                  <a:t>Small Cell</a:t>
                </a:r>
                <a:endParaRPr lang="en-US" sz="1050" b="1" dirty="0">
                  <a:solidFill>
                    <a:srgbClr val="000000"/>
                  </a:solidFill>
                </a:endParaRPr>
              </a:p>
            </p:txBody>
          </p:sp>
        </p:grpSp>
        <p:grpSp>
          <p:nvGrpSpPr>
            <p:cNvPr id="11" name="Group 86"/>
            <p:cNvGrpSpPr/>
            <p:nvPr/>
          </p:nvGrpSpPr>
          <p:grpSpPr>
            <a:xfrm>
              <a:off x="5341041" y="5278748"/>
              <a:ext cx="568778" cy="577785"/>
              <a:chOff x="2593574" y="4749948"/>
              <a:chExt cx="1202048" cy="1434020"/>
            </a:xfrm>
          </p:grpSpPr>
          <p:sp>
            <p:nvSpPr>
              <p:cNvPr id="88" name="Oval 87"/>
              <p:cNvSpPr/>
              <p:nvPr/>
            </p:nvSpPr>
            <p:spPr>
              <a:xfrm>
                <a:off x="2763459" y="4749948"/>
                <a:ext cx="822960" cy="822960"/>
              </a:xfrm>
              <a:prstGeom prst="ellipse">
                <a:avLst/>
              </a:prstGeom>
              <a:solidFill>
                <a:schemeClr val="accent4">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FFFFFF"/>
                  </a:solidFill>
                </a:endParaRPr>
              </a:p>
            </p:txBody>
          </p:sp>
          <p:pic>
            <p:nvPicPr>
              <p:cNvPr id="89" name="Picture 88"/>
              <p:cNvPicPr>
                <a:picLocks noChangeAspect="1"/>
              </p:cNvPicPr>
              <p:nvPr/>
            </p:nvPicPr>
            <p:blipFill rotWithShape="1">
              <a:blip r:embed="rId12" cstate="print">
                <a:extLst>
                  <a:ext uri="{BEBA8EAE-BF5A-486C-A8C5-ECC9F3942E4B}">
                    <a14:imgProps xmlns="" xmlns:a14="http://schemas.microsoft.com/office/drawing/2010/main">
                      <a14:imgLayer r:embed="rId13">
                        <a14:imgEffect>
                          <a14:backgroundRemoval t="0" b="100000" l="0" r="100000"/>
                        </a14:imgEffect>
                      </a14:imgLayer>
                    </a14:imgProps>
                  </a:ext>
                  <a:ext uri="{28A0092B-C50C-407E-A947-70E740481C1C}">
                    <a14:useLocalDpi xmlns="" xmlns:a14="http://schemas.microsoft.com/office/drawing/2010/main"/>
                  </a:ext>
                </a:extLst>
              </a:blip>
              <a:srcRect/>
              <a:stretch/>
            </p:blipFill>
            <p:spPr>
              <a:xfrm>
                <a:off x="2846401" y="4811855"/>
                <a:ext cx="657078" cy="699146"/>
              </a:xfrm>
              <a:prstGeom prst="rect">
                <a:avLst/>
              </a:prstGeom>
              <a:noFill/>
            </p:spPr>
          </p:pic>
          <p:sp>
            <p:nvSpPr>
              <p:cNvPr id="90" name="TextBox 89"/>
              <p:cNvSpPr txBox="1"/>
              <p:nvPr/>
            </p:nvSpPr>
            <p:spPr>
              <a:xfrm>
                <a:off x="2593574" y="5669841"/>
                <a:ext cx="1202048" cy="514127"/>
              </a:xfrm>
              <a:prstGeom prst="rect">
                <a:avLst/>
              </a:prstGeom>
              <a:noFill/>
            </p:spPr>
            <p:txBody>
              <a:bodyPr wrap="square" rtlCol="0">
                <a:spAutoFit/>
              </a:bodyPr>
              <a:lstStyle/>
              <a:p>
                <a:pPr algn="ctr"/>
                <a:r>
                  <a:rPr lang="en-US" sz="1050" b="1" dirty="0" smtClean="0">
                    <a:solidFill>
                      <a:srgbClr val="000000"/>
                    </a:solidFill>
                  </a:rPr>
                  <a:t>Fiber</a:t>
                </a:r>
                <a:endParaRPr lang="en-US" sz="1050" b="1" dirty="0">
                  <a:solidFill>
                    <a:srgbClr val="000000"/>
                  </a:solidFill>
                </a:endParaRPr>
              </a:p>
            </p:txBody>
          </p:sp>
        </p:grpSp>
      </p:grpSp>
      <p:sp>
        <p:nvSpPr>
          <p:cNvPr id="17" name="Rounded Rectangle 16"/>
          <p:cNvSpPr/>
          <p:nvPr/>
        </p:nvSpPr>
        <p:spPr>
          <a:xfrm>
            <a:off x="5664045" y="6006353"/>
            <a:ext cx="1271318" cy="268006"/>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rgbClr val="000000"/>
                </a:solidFill>
              </a:rPr>
              <a:t>Connectivity</a:t>
            </a:r>
            <a:endParaRPr lang="en-US" sz="1200" b="1" dirty="0">
              <a:solidFill>
                <a:srgbClr val="000000"/>
              </a:solidFill>
            </a:endParaRPr>
          </a:p>
        </p:txBody>
      </p:sp>
      <p:sp>
        <p:nvSpPr>
          <p:cNvPr id="18" name="Block Arc 17"/>
          <p:cNvSpPr/>
          <p:nvPr/>
        </p:nvSpPr>
        <p:spPr>
          <a:xfrm>
            <a:off x="3641791" y="1489738"/>
            <a:ext cx="5040897" cy="724559"/>
          </a:xfrm>
          <a:prstGeom prst="blockArc">
            <a:avLst/>
          </a:prstGeom>
          <a:solidFill>
            <a:schemeClr val="accent1">
              <a:lumMod val="20000"/>
              <a:lumOff val="80000"/>
              <a:alpha val="52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100" b="1" dirty="0">
              <a:solidFill>
                <a:srgbClr val="000000"/>
              </a:solidFill>
            </a:endParaRPr>
          </a:p>
        </p:txBody>
      </p:sp>
      <p:sp>
        <p:nvSpPr>
          <p:cNvPr id="19" name="TextBox 18"/>
          <p:cNvSpPr txBox="1"/>
          <p:nvPr/>
        </p:nvSpPr>
        <p:spPr>
          <a:xfrm>
            <a:off x="7410717" y="3983877"/>
            <a:ext cx="751907" cy="338554"/>
          </a:xfrm>
          <a:prstGeom prst="rect">
            <a:avLst/>
          </a:prstGeom>
          <a:noFill/>
        </p:spPr>
        <p:txBody>
          <a:bodyPr wrap="square" rtlCol="0">
            <a:spAutoFit/>
          </a:bodyPr>
          <a:lstStyle/>
          <a:p>
            <a:pPr algn="ctr"/>
            <a:r>
              <a:rPr lang="en-US" sz="800" b="1" dirty="0" smtClean="0">
                <a:solidFill>
                  <a:srgbClr val="000000"/>
                </a:solidFill>
              </a:rPr>
              <a:t>Share &amp; Fleet </a:t>
            </a:r>
            <a:r>
              <a:rPr lang="en-US" sz="800" b="1" dirty="0" err="1" smtClean="0">
                <a:solidFill>
                  <a:srgbClr val="000000"/>
                </a:solidFill>
              </a:rPr>
              <a:t>Mgmt</a:t>
            </a:r>
            <a:endParaRPr lang="en-US" sz="800" b="1" dirty="0">
              <a:solidFill>
                <a:srgbClr val="000000"/>
              </a:solidFill>
            </a:endParaRPr>
          </a:p>
        </p:txBody>
      </p:sp>
      <p:sp>
        <p:nvSpPr>
          <p:cNvPr id="20" name="TextBox 19"/>
          <p:cNvSpPr txBox="1"/>
          <p:nvPr/>
        </p:nvSpPr>
        <p:spPr>
          <a:xfrm>
            <a:off x="6021418" y="3648991"/>
            <a:ext cx="863816" cy="338554"/>
          </a:xfrm>
          <a:prstGeom prst="rect">
            <a:avLst/>
          </a:prstGeom>
          <a:noFill/>
        </p:spPr>
        <p:txBody>
          <a:bodyPr wrap="square" rtlCol="0">
            <a:spAutoFit/>
          </a:bodyPr>
          <a:lstStyle/>
          <a:p>
            <a:pPr algn="ctr"/>
            <a:r>
              <a:rPr lang="en-US" sz="800" b="1" dirty="0" smtClean="0">
                <a:solidFill>
                  <a:srgbClr val="000000"/>
                </a:solidFill>
              </a:rPr>
              <a:t>Healthcare: Track &amp; Trace</a:t>
            </a:r>
            <a:endParaRPr lang="en-US" sz="800" b="1" dirty="0">
              <a:solidFill>
                <a:srgbClr val="000000"/>
              </a:solidFill>
            </a:endParaRPr>
          </a:p>
        </p:txBody>
      </p:sp>
      <p:grpSp>
        <p:nvGrpSpPr>
          <p:cNvPr id="15" name="Group 122"/>
          <p:cNvGrpSpPr/>
          <p:nvPr/>
        </p:nvGrpSpPr>
        <p:grpSpPr>
          <a:xfrm>
            <a:off x="6919187" y="2442897"/>
            <a:ext cx="491530" cy="468329"/>
            <a:chOff x="7696200" y="3443565"/>
            <a:chExt cx="402544" cy="428221"/>
          </a:xfrm>
        </p:grpSpPr>
        <p:sp>
          <p:nvSpPr>
            <p:cNvPr id="82" name="Oval 81"/>
            <p:cNvSpPr/>
            <p:nvPr/>
          </p:nvSpPr>
          <p:spPr>
            <a:xfrm>
              <a:off x="7696200" y="3443565"/>
              <a:ext cx="402544" cy="428221"/>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FFFFFF"/>
                </a:solidFill>
              </a:endParaRPr>
            </a:p>
          </p:txBody>
        </p:sp>
        <p:sp>
          <p:nvSpPr>
            <p:cNvPr id="83" name="Freeform 4845"/>
            <p:cNvSpPr>
              <a:spLocks noEditPoints="1"/>
            </p:cNvSpPr>
            <p:nvPr/>
          </p:nvSpPr>
          <p:spPr bwMode="auto">
            <a:xfrm>
              <a:off x="7769882" y="3517419"/>
              <a:ext cx="260127" cy="269415"/>
            </a:xfrm>
            <a:custGeom>
              <a:avLst/>
              <a:gdLst>
                <a:gd name="T0" fmla="*/ 86 w 384"/>
                <a:gd name="T1" fmla="*/ 34 h 416"/>
                <a:gd name="T2" fmla="*/ 108 w 384"/>
                <a:gd name="T3" fmla="*/ 36 h 416"/>
                <a:gd name="T4" fmla="*/ 122 w 384"/>
                <a:gd name="T5" fmla="*/ 86 h 416"/>
                <a:gd name="T6" fmla="*/ 102 w 384"/>
                <a:gd name="T7" fmla="*/ 82 h 416"/>
                <a:gd name="T8" fmla="*/ 24 w 384"/>
                <a:gd name="T9" fmla="*/ 106 h 416"/>
                <a:gd name="T10" fmla="*/ 26 w 384"/>
                <a:gd name="T11" fmla="*/ 126 h 416"/>
                <a:gd name="T12" fmla="*/ 68 w 384"/>
                <a:gd name="T13" fmla="*/ 136 h 416"/>
                <a:gd name="T14" fmla="*/ 64 w 384"/>
                <a:gd name="T15" fmla="*/ 120 h 416"/>
                <a:gd name="T16" fmla="*/ 154 w 384"/>
                <a:gd name="T17" fmla="*/ 372 h 416"/>
                <a:gd name="T18" fmla="*/ 164 w 384"/>
                <a:gd name="T19" fmla="*/ 386 h 416"/>
                <a:gd name="T20" fmla="*/ 230 w 384"/>
                <a:gd name="T21" fmla="*/ 376 h 416"/>
                <a:gd name="T22" fmla="*/ 220 w 384"/>
                <a:gd name="T23" fmla="*/ 366 h 416"/>
                <a:gd name="T24" fmla="*/ 164 w 384"/>
                <a:gd name="T25" fmla="*/ 402 h 416"/>
                <a:gd name="T26" fmla="*/ 174 w 384"/>
                <a:gd name="T27" fmla="*/ 416 h 416"/>
                <a:gd name="T28" fmla="*/ 220 w 384"/>
                <a:gd name="T29" fmla="*/ 406 h 416"/>
                <a:gd name="T30" fmla="*/ 210 w 384"/>
                <a:gd name="T31" fmla="*/ 396 h 416"/>
                <a:gd name="T32" fmla="*/ 34 w 384"/>
                <a:gd name="T33" fmla="*/ 294 h 416"/>
                <a:gd name="T34" fmla="*/ 48 w 384"/>
                <a:gd name="T35" fmla="*/ 302 h 416"/>
                <a:gd name="T36" fmla="*/ 66 w 384"/>
                <a:gd name="T37" fmla="*/ 280 h 416"/>
                <a:gd name="T38" fmla="*/ 52 w 384"/>
                <a:gd name="T39" fmla="*/ 276 h 416"/>
                <a:gd name="T40" fmla="*/ 38 w 384"/>
                <a:gd name="T41" fmla="*/ 196 h 416"/>
                <a:gd name="T42" fmla="*/ 0 w 384"/>
                <a:gd name="T43" fmla="*/ 208 h 416"/>
                <a:gd name="T44" fmla="*/ 38 w 384"/>
                <a:gd name="T45" fmla="*/ 220 h 416"/>
                <a:gd name="T46" fmla="*/ 50 w 384"/>
                <a:gd name="T47" fmla="*/ 208 h 416"/>
                <a:gd name="T48" fmla="*/ 206 w 384"/>
                <a:gd name="T49" fmla="*/ 54 h 416"/>
                <a:gd name="T50" fmla="*/ 192 w 384"/>
                <a:gd name="T51" fmla="*/ 0 h 416"/>
                <a:gd name="T52" fmla="*/ 178 w 384"/>
                <a:gd name="T53" fmla="*/ 54 h 416"/>
                <a:gd name="T54" fmla="*/ 192 w 384"/>
                <a:gd name="T55" fmla="*/ 68 h 416"/>
                <a:gd name="T56" fmla="*/ 320 w 384"/>
                <a:gd name="T57" fmla="*/ 278 h 416"/>
                <a:gd name="T58" fmla="*/ 322 w 384"/>
                <a:gd name="T59" fmla="*/ 294 h 416"/>
                <a:gd name="T60" fmla="*/ 348 w 384"/>
                <a:gd name="T61" fmla="*/ 298 h 416"/>
                <a:gd name="T62" fmla="*/ 346 w 384"/>
                <a:gd name="T63" fmla="*/ 284 h 416"/>
                <a:gd name="T64" fmla="*/ 362 w 384"/>
                <a:gd name="T65" fmla="*/ 122 h 416"/>
                <a:gd name="T66" fmla="*/ 356 w 384"/>
                <a:gd name="T67" fmla="*/ 104 h 416"/>
                <a:gd name="T68" fmla="*/ 314 w 384"/>
                <a:gd name="T69" fmla="*/ 128 h 416"/>
                <a:gd name="T70" fmla="*/ 326 w 384"/>
                <a:gd name="T71" fmla="*/ 142 h 416"/>
                <a:gd name="T72" fmla="*/ 336 w 384"/>
                <a:gd name="T73" fmla="*/ 204 h 416"/>
                <a:gd name="T74" fmla="*/ 346 w 384"/>
                <a:gd name="T75" fmla="*/ 220 h 416"/>
                <a:gd name="T76" fmla="*/ 384 w 384"/>
                <a:gd name="T77" fmla="*/ 208 h 416"/>
                <a:gd name="T78" fmla="*/ 372 w 384"/>
                <a:gd name="T79" fmla="*/ 196 h 416"/>
                <a:gd name="T80" fmla="*/ 276 w 384"/>
                <a:gd name="T81" fmla="*/ 36 h 416"/>
                <a:gd name="T82" fmla="*/ 262 w 384"/>
                <a:gd name="T83" fmla="*/ 86 h 416"/>
                <a:gd name="T84" fmla="*/ 300 w 384"/>
                <a:gd name="T85" fmla="*/ 50 h 416"/>
                <a:gd name="T86" fmla="*/ 294 w 384"/>
                <a:gd name="T87" fmla="*/ 32 h 416"/>
                <a:gd name="T88" fmla="*/ 262 w 384"/>
                <a:gd name="T89" fmla="*/ 256 h 416"/>
                <a:gd name="T90" fmla="*/ 236 w 384"/>
                <a:gd name="T91" fmla="*/ 322 h 416"/>
                <a:gd name="T92" fmla="*/ 218 w 384"/>
                <a:gd name="T93" fmla="*/ 354 h 416"/>
                <a:gd name="T94" fmla="*/ 150 w 384"/>
                <a:gd name="T95" fmla="*/ 338 h 416"/>
                <a:gd name="T96" fmla="*/ 132 w 384"/>
                <a:gd name="T97" fmla="*/ 270 h 416"/>
                <a:gd name="T98" fmla="*/ 98 w 384"/>
                <a:gd name="T99" fmla="*/ 196 h 416"/>
                <a:gd name="T100" fmla="*/ 134 w 384"/>
                <a:gd name="T101" fmla="*/ 118 h 416"/>
                <a:gd name="T102" fmla="*/ 234 w 384"/>
                <a:gd name="T103" fmla="*/ 108 h 416"/>
                <a:gd name="T104" fmla="*/ 286 w 384"/>
                <a:gd name="T105" fmla="*/ 196 h 416"/>
                <a:gd name="T106" fmla="*/ 192 w 384"/>
                <a:gd name="T107" fmla="*/ 128 h 416"/>
                <a:gd name="T108" fmla="*/ 146 w 384"/>
                <a:gd name="T109" fmla="*/ 144 h 416"/>
                <a:gd name="T110" fmla="*/ 126 w 384"/>
                <a:gd name="T111" fmla="*/ 198 h 416"/>
                <a:gd name="T112" fmla="*/ 142 w 384"/>
                <a:gd name="T113" fmla="*/ 200 h 416"/>
                <a:gd name="T114" fmla="*/ 154 w 384"/>
                <a:gd name="T115" fmla="*/ 164 h 416"/>
                <a:gd name="T116" fmla="*/ 190 w 384"/>
                <a:gd name="T117" fmla="*/ 148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4" h="416">
                  <a:moveTo>
                    <a:pt x="102" y="82"/>
                  </a:moveTo>
                  <a:lnTo>
                    <a:pt x="84" y="50"/>
                  </a:lnTo>
                  <a:lnTo>
                    <a:pt x="84" y="50"/>
                  </a:lnTo>
                  <a:lnTo>
                    <a:pt x="82" y="44"/>
                  </a:lnTo>
                  <a:lnTo>
                    <a:pt x="84" y="40"/>
                  </a:lnTo>
                  <a:lnTo>
                    <a:pt x="86" y="34"/>
                  </a:lnTo>
                  <a:lnTo>
                    <a:pt x="90" y="32"/>
                  </a:lnTo>
                  <a:lnTo>
                    <a:pt x="90" y="32"/>
                  </a:lnTo>
                  <a:lnTo>
                    <a:pt x="96" y="30"/>
                  </a:lnTo>
                  <a:lnTo>
                    <a:pt x="100" y="30"/>
                  </a:lnTo>
                  <a:lnTo>
                    <a:pt x="106" y="32"/>
                  </a:lnTo>
                  <a:lnTo>
                    <a:pt x="108" y="36"/>
                  </a:lnTo>
                  <a:lnTo>
                    <a:pt x="126" y="68"/>
                  </a:lnTo>
                  <a:lnTo>
                    <a:pt x="126" y="68"/>
                  </a:lnTo>
                  <a:lnTo>
                    <a:pt x="128" y="72"/>
                  </a:lnTo>
                  <a:lnTo>
                    <a:pt x="128" y="78"/>
                  </a:lnTo>
                  <a:lnTo>
                    <a:pt x="126" y="82"/>
                  </a:lnTo>
                  <a:lnTo>
                    <a:pt x="122" y="86"/>
                  </a:lnTo>
                  <a:lnTo>
                    <a:pt x="122" y="86"/>
                  </a:lnTo>
                  <a:lnTo>
                    <a:pt x="114" y="88"/>
                  </a:lnTo>
                  <a:lnTo>
                    <a:pt x="114" y="88"/>
                  </a:lnTo>
                  <a:lnTo>
                    <a:pt x="108" y="86"/>
                  </a:lnTo>
                  <a:lnTo>
                    <a:pt x="102" y="82"/>
                  </a:lnTo>
                  <a:lnTo>
                    <a:pt x="102" y="82"/>
                  </a:lnTo>
                  <a:close/>
                  <a:moveTo>
                    <a:pt x="64" y="120"/>
                  </a:moveTo>
                  <a:lnTo>
                    <a:pt x="38" y="104"/>
                  </a:lnTo>
                  <a:lnTo>
                    <a:pt x="38" y="104"/>
                  </a:lnTo>
                  <a:lnTo>
                    <a:pt x="32" y="104"/>
                  </a:lnTo>
                  <a:lnTo>
                    <a:pt x="28" y="104"/>
                  </a:lnTo>
                  <a:lnTo>
                    <a:pt x="24" y="106"/>
                  </a:lnTo>
                  <a:lnTo>
                    <a:pt x="22" y="110"/>
                  </a:lnTo>
                  <a:lnTo>
                    <a:pt x="22" y="110"/>
                  </a:lnTo>
                  <a:lnTo>
                    <a:pt x="20" y="114"/>
                  </a:lnTo>
                  <a:lnTo>
                    <a:pt x="20" y="118"/>
                  </a:lnTo>
                  <a:lnTo>
                    <a:pt x="22" y="122"/>
                  </a:lnTo>
                  <a:lnTo>
                    <a:pt x="26" y="126"/>
                  </a:lnTo>
                  <a:lnTo>
                    <a:pt x="52" y="142"/>
                  </a:lnTo>
                  <a:lnTo>
                    <a:pt x="52" y="142"/>
                  </a:lnTo>
                  <a:lnTo>
                    <a:pt x="58" y="142"/>
                  </a:lnTo>
                  <a:lnTo>
                    <a:pt x="58" y="142"/>
                  </a:lnTo>
                  <a:lnTo>
                    <a:pt x="64" y="142"/>
                  </a:lnTo>
                  <a:lnTo>
                    <a:pt x="68" y="136"/>
                  </a:lnTo>
                  <a:lnTo>
                    <a:pt x="68" y="136"/>
                  </a:lnTo>
                  <a:lnTo>
                    <a:pt x="70" y="132"/>
                  </a:lnTo>
                  <a:lnTo>
                    <a:pt x="70" y="128"/>
                  </a:lnTo>
                  <a:lnTo>
                    <a:pt x="68" y="124"/>
                  </a:lnTo>
                  <a:lnTo>
                    <a:pt x="64" y="120"/>
                  </a:lnTo>
                  <a:lnTo>
                    <a:pt x="64" y="120"/>
                  </a:lnTo>
                  <a:close/>
                  <a:moveTo>
                    <a:pt x="220" y="366"/>
                  </a:moveTo>
                  <a:lnTo>
                    <a:pt x="164" y="366"/>
                  </a:lnTo>
                  <a:lnTo>
                    <a:pt x="164" y="366"/>
                  </a:lnTo>
                  <a:lnTo>
                    <a:pt x="160" y="366"/>
                  </a:lnTo>
                  <a:lnTo>
                    <a:pt x="156" y="368"/>
                  </a:lnTo>
                  <a:lnTo>
                    <a:pt x="154" y="372"/>
                  </a:lnTo>
                  <a:lnTo>
                    <a:pt x="154" y="376"/>
                  </a:lnTo>
                  <a:lnTo>
                    <a:pt x="154" y="376"/>
                  </a:lnTo>
                  <a:lnTo>
                    <a:pt x="154" y="380"/>
                  </a:lnTo>
                  <a:lnTo>
                    <a:pt x="156" y="382"/>
                  </a:lnTo>
                  <a:lnTo>
                    <a:pt x="160" y="384"/>
                  </a:lnTo>
                  <a:lnTo>
                    <a:pt x="164" y="386"/>
                  </a:lnTo>
                  <a:lnTo>
                    <a:pt x="220" y="386"/>
                  </a:lnTo>
                  <a:lnTo>
                    <a:pt x="220" y="386"/>
                  </a:lnTo>
                  <a:lnTo>
                    <a:pt x="224" y="384"/>
                  </a:lnTo>
                  <a:lnTo>
                    <a:pt x="228" y="382"/>
                  </a:lnTo>
                  <a:lnTo>
                    <a:pt x="230" y="380"/>
                  </a:lnTo>
                  <a:lnTo>
                    <a:pt x="230" y="376"/>
                  </a:lnTo>
                  <a:lnTo>
                    <a:pt x="230" y="376"/>
                  </a:lnTo>
                  <a:lnTo>
                    <a:pt x="230" y="372"/>
                  </a:lnTo>
                  <a:lnTo>
                    <a:pt x="228" y="368"/>
                  </a:lnTo>
                  <a:lnTo>
                    <a:pt x="224" y="366"/>
                  </a:lnTo>
                  <a:lnTo>
                    <a:pt x="220" y="366"/>
                  </a:lnTo>
                  <a:lnTo>
                    <a:pt x="220" y="366"/>
                  </a:lnTo>
                  <a:close/>
                  <a:moveTo>
                    <a:pt x="210" y="396"/>
                  </a:moveTo>
                  <a:lnTo>
                    <a:pt x="174" y="396"/>
                  </a:lnTo>
                  <a:lnTo>
                    <a:pt x="174" y="396"/>
                  </a:lnTo>
                  <a:lnTo>
                    <a:pt x="170" y="396"/>
                  </a:lnTo>
                  <a:lnTo>
                    <a:pt x="166" y="398"/>
                  </a:lnTo>
                  <a:lnTo>
                    <a:pt x="164" y="402"/>
                  </a:lnTo>
                  <a:lnTo>
                    <a:pt x="164" y="406"/>
                  </a:lnTo>
                  <a:lnTo>
                    <a:pt x="164" y="406"/>
                  </a:lnTo>
                  <a:lnTo>
                    <a:pt x="164" y="410"/>
                  </a:lnTo>
                  <a:lnTo>
                    <a:pt x="166" y="414"/>
                  </a:lnTo>
                  <a:lnTo>
                    <a:pt x="170" y="416"/>
                  </a:lnTo>
                  <a:lnTo>
                    <a:pt x="174" y="416"/>
                  </a:lnTo>
                  <a:lnTo>
                    <a:pt x="210" y="416"/>
                  </a:lnTo>
                  <a:lnTo>
                    <a:pt x="210" y="416"/>
                  </a:lnTo>
                  <a:lnTo>
                    <a:pt x="214" y="416"/>
                  </a:lnTo>
                  <a:lnTo>
                    <a:pt x="218" y="414"/>
                  </a:lnTo>
                  <a:lnTo>
                    <a:pt x="220" y="410"/>
                  </a:lnTo>
                  <a:lnTo>
                    <a:pt x="220" y="406"/>
                  </a:lnTo>
                  <a:lnTo>
                    <a:pt x="220" y="406"/>
                  </a:lnTo>
                  <a:lnTo>
                    <a:pt x="220" y="402"/>
                  </a:lnTo>
                  <a:lnTo>
                    <a:pt x="218" y="398"/>
                  </a:lnTo>
                  <a:lnTo>
                    <a:pt x="214" y="396"/>
                  </a:lnTo>
                  <a:lnTo>
                    <a:pt x="210" y="396"/>
                  </a:lnTo>
                  <a:lnTo>
                    <a:pt x="210" y="396"/>
                  </a:lnTo>
                  <a:close/>
                  <a:moveTo>
                    <a:pt x="52" y="276"/>
                  </a:moveTo>
                  <a:lnTo>
                    <a:pt x="38" y="284"/>
                  </a:lnTo>
                  <a:lnTo>
                    <a:pt x="38" y="284"/>
                  </a:lnTo>
                  <a:lnTo>
                    <a:pt x="36" y="288"/>
                  </a:lnTo>
                  <a:lnTo>
                    <a:pt x="34" y="290"/>
                  </a:lnTo>
                  <a:lnTo>
                    <a:pt x="34" y="294"/>
                  </a:lnTo>
                  <a:lnTo>
                    <a:pt x="36" y="298"/>
                  </a:lnTo>
                  <a:lnTo>
                    <a:pt x="36" y="298"/>
                  </a:lnTo>
                  <a:lnTo>
                    <a:pt x="40" y="302"/>
                  </a:lnTo>
                  <a:lnTo>
                    <a:pt x="44" y="304"/>
                  </a:lnTo>
                  <a:lnTo>
                    <a:pt x="44" y="304"/>
                  </a:lnTo>
                  <a:lnTo>
                    <a:pt x="48" y="302"/>
                  </a:lnTo>
                  <a:lnTo>
                    <a:pt x="62" y="294"/>
                  </a:lnTo>
                  <a:lnTo>
                    <a:pt x="62" y="294"/>
                  </a:lnTo>
                  <a:lnTo>
                    <a:pt x="66" y="292"/>
                  </a:lnTo>
                  <a:lnTo>
                    <a:pt x="68" y="288"/>
                  </a:lnTo>
                  <a:lnTo>
                    <a:pt x="68" y="284"/>
                  </a:lnTo>
                  <a:lnTo>
                    <a:pt x="66" y="280"/>
                  </a:lnTo>
                  <a:lnTo>
                    <a:pt x="66" y="280"/>
                  </a:lnTo>
                  <a:lnTo>
                    <a:pt x="64" y="278"/>
                  </a:lnTo>
                  <a:lnTo>
                    <a:pt x="60" y="276"/>
                  </a:lnTo>
                  <a:lnTo>
                    <a:pt x="56" y="276"/>
                  </a:lnTo>
                  <a:lnTo>
                    <a:pt x="52" y="276"/>
                  </a:lnTo>
                  <a:lnTo>
                    <a:pt x="52" y="276"/>
                  </a:lnTo>
                  <a:close/>
                  <a:moveTo>
                    <a:pt x="50" y="208"/>
                  </a:moveTo>
                  <a:lnTo>
                    <a:pt x="50" y="208"/>
                  </a:lnTo>
                  <a:lnTo>
                    <a:pt x="48" y="204"/>
                  </a:lnTo>
                  <a:lnTo>
                    <a:pt x="46" y="200"/>
                  </a:lnTo>
                  <a:lnTo>
                    <a:pt x="42" y="198"/>
                  </a:lnTo>
                  <a:lnTo>
                    <a:pt x="38" y="196"/>
                  </a:lnTo>
                  <a:lnTo>
                    <a:pt x="12" y="196"/>
                  </a:lnTo>
                  <a:lnTo>
                    <a:pt x="12" y="196"/>
                  </a:lnTo>
                  <a:lnTo>
                    <a:pt x="6" y="198"/>
                  </a:lnTo>
                  <a:lnTo>
                    <a:pt x="2" y="200"/>
                  </a:lnTo>
                  <a:lnTo>
                    <a:pt x="0" y="204"/>
                  </a:lnTo>
                  <a:lnTo>
                    <a:pt x="0" y="208"/>
                  </a:lnTo>
                  <a:lnTo>
                    <a:pt x="0" y="208"/>
                  </a:lnTo>
                  <a:lnTo>
                    <a:pt x="0" y="212"/>
                  </a:lnTo>
                  <a:lnTo>
                    <a:pt x="2" y="216"/>
                  </a:lnTo>
                  <a:lnTo>
                    <a:pt x="6" y="220"/>
                  </a:lnTo>
                  <a:lnTo>
                    <a:pt x="12" y="220"/>
                  </a:lnTo>
                  <a:lnTo>
                    <a:pt x="38" y="220"/>
                  </a:lnTo>
                  <a:lnTo>
                    <a:pt x="38" y="220"/>
                  </a:lnTo>
                  <a:lnTo>
                    <a:pt x="42" y="220"/>
                  </a:lnTo>
                  <a:lnTo>
                    <a:pt x="46" y="216"/>
                  </a:lnTo>
                  <a:lnTo>
                    <a:pt x="48" y="212"/>
                  </a:lnTo>
                  <a:lnTo>
                    <a:pt x="50" y="208"/>
                  </a:lnTo>
                  <a:lnTo>
                    <a:pt x="50" y="208"/>
                  </a:lnTo>
                  <a:close/>
                  <a:moveTo>
                    <a:pt x="192" y="68"/>
                  </a:moveTo>
                  <a:lnTo>
                    <a:pt x="192" y="68"/>
                  </a:lnTo>
                  <a:lnTo>
                    <a:pt x="198" y="66"/>
                  </a:lnTo>
                  <a:lnTo>
                    <a:pt x="202" y="64"/>
                  </a:lnTo>
                  <a:lnTo>
                    <a:pt x="204" y="58"/>
                  </a:lnTo>
                  <a:lnTo>
                    <a:pt x="206" y="54"/>
                  </a:lnTo>
                  <a:lnTo>
                    <a:pt x="206" y="14"/>
                  </a:lnTo>
                  <a:lnTo>
                    <a:pt x="206" y="14"/>
                  </a:lnTo>
                  <a:lnTo>
                    <a:pt x="204" y="8"/>
                  </a:lnTo>
                  <a:lnTo>
                    <a:pt x="202" y="4"/>
                  </a:lnTo>
                  <a:lnTo>
                    <a:pt x="198" y="0"/>
                  </a:lnTo>
                  <a:lnTo>
                    <a:pt x="192" y="0"/>
                  </a:lnTo>
                  <a:lnTo>
                    <a:pt x="192" y="0"/>
                  </a:lnTo>
                  <a:lnTo>
                    <a:pt x="186" y="0"/>
                  </a:lnTo>
                  <a:lnTo>
                    <a:pt x="182" y="4"/>
                  </a:lnTo>
                  <a:lnTo>
                    <a:pt x="180" y="8"/>
                  </a:lnTo>
                  <a:lnTo>
                    <a:pt x="178" y="14"/>
                  </a:lnTo>
                  <a:lnTo>
                    <a:pt x="178" y="54"/>
                  </a:lnTo>
                  <a:lnTo>
                    <a:pt x="178" y="54"/>
                  </a:lnTo>
                  <a:lnTo>
                    <a:pt x="180" y="58"/>
                  </a:lnTo>
                  <a:lnTo>
                    <a:pt x="182" y="64"/>
                  </a:lnTo>
                  <a:lnTo>
                    <a:pt x="186" y="66"/>
                  </a:lnTo>
                  <a:lnTo>
                    <a:pt x="192" y="68"/>
                  </a:lnTo>
                  <a:lnTo>
                    <a:pt x="192" y="68"/>
                  </a:lnTo>
                  <a:close/>
                  <a:moveTo>
                    <a:pt x="346" y="284"/>
                  </a:moveTo>
                  <a:lnTo>
                    <a:pt x="332" y="276"/>
                  </a:lnTo>
                  <a:lnTo>
                    <a:pt x="332" y="276"/>
                  </a:lnTo>
                  <a:lnTo>
                    <a:pt x="328" y="276"/>
                  </a:lnTo>
                  <a:lnTo>
                    <a:pt x="324" y="276"/>
                  </a:lnTo>
                  <a:lnTo>
                    <a:pt x="320" y="278"/>
                  </a:lnTo>
                  <a:lnTo>
                    <a:pt x="318" y="280"/>
                  </a:lnTo>
                  <a:lnTo>
                    <a:pt x="318" y="280"/>
                  </a:lnTo>
                  <a:lnTo>
                    <a:pt x="316" y="284"/>
                  </a:lnTo>
                  <a:lnTo>
                    <a:pt x="316" y="288"/>
                  </a:lnTo>
                  <a:lnTo>
                    <a:pt x="318" y="292"/>
                  </a:lnTo>
                  <a:lnTo>
                    <a:pt x="322" y="294"/>
                  </a:lnTo>
                  <a:lnTo>
                    <a:pt x="336" y="302"/>
                  </a:lnTo>
                  <a:lnTo>
                    <a:pt x="336" y="302"/>
                  </a:lnTo>
                  <a:lnTo>
                    <a:pt x="340" y="304"/>
                  </a:lnTo>
                  <a:lnTo>
                    <a:pt x="340" y="304"/>
                  </a:lnTo>
                  <a:lnTo>
                    <a:pt x="344" y="302"/>
                  </a:lnTo>
                  <a:lnTo>
                    <a:pt x="348" y="298"/>
                  </a:lnTo>
                  <a:lnTo>
                    <a:pt x="348" y="298"/>
                  </a:lnTo>
                  <a:lnTo>
                    <a:pt x="350" y="294"/>
                  </a:lnTo>
                  <a:lnTo>
                    <a:pt x="350" y="290"/>
                  </a:lnTo>
                  <a:lnTo>
                    <a:pt x="348" y="288"/>
                  </a:lnTo>
                  <a:lnTo>
                    <a:pt x="346" y="284"/>
                  </a:lnTo>
                  <a:lnTo>
                    <a:pt x="346" y="284"/>
                  </a:lnTo>
                  <a:close/>
                  <a:moveTo>
                    <a:pt x="326" y="142"/>
                  </a:moveTo>
                  <a:lnTo>
                    <a:pt x="326" y="142"/>
                  </a:lnTo>
                  <a:lnTo>
                    <a:pt x="332" y="142"/>
                  </a:lnTo>
                  <a:lnTo>
                    <a:pt x="358" y="126"/>
                  </a:lnTo>
                  <a:lnTo>
                    <a:pt x="358" y="126"/>
                  </a:lnTo>
                  <a:lnTo>
                    <a:pt x="362" y="122"/>
                  </a:lnTo>
                  <a:lnTo>
                    <a:pt x="364" y="118"/>
                  </a:lnTo>
                  <a:lnTo>
                    <a:pt x="364" y="114"/>
                  </a:lnTo>
                  <a:lnTo>
                    <a:pt x="362" y="110"/>
                  </a:lnTo>
                  <a:lnTo>
                    <a:pt x="362" y="110"/>
                  </a:lnTo>
                  <a:lnTo>
                    <a:pt x="360" y="106"/>
                  </a:lnTo>
                  <a:lnTo>
                    <a:pt x="356" y="104"/>
                  </a:lnTo>
                  <a:lnTo>
                    <a:pt x="352" y="104"/>
                  </a:lnTo>
                  <a:lnTo>
                    <a:pt x="346" y="104"/>
                  </a:lnTo>
                  <a:lnTo>
                    <a:pt x="320" y="120"/>
                  </a:lnTo>
                  <a:lnTo>
                    <a:pt x="320" y="120"/>
                  </a:lnTo>
                  <a:lnTo>
                    <a:pt x="316" y="124"/>
                  </a:lnTo>
                  <a:lnTo>
                    <a:pt x="314" y="128"/>
                  </a:lnTo>
                  <a:lnTo>
                    <a:pt x="314" y="132"/>
                  </a:lnTo>
                  <a:lnTo>
                    <a:pt x="316" y="136"/>
                  </a:lnTo>
                  <a:lnTo>
                    <a:pt x="316" y="136"/>
                  </a:lnTo>
                  <a:lnTo>
                    <a:pt x="320" y="142"/>
                  </a:lnTo>
                  <a:lnTo>
                    <a:pt x="326" y="142"/>
                  </a:lnTo>
                  <a:lnTo>
                    <a:pt x="326" y="142"/>
                  </a:lnTo>
                  <a:close/>
                  <a:moveTo>
                    <a:pt x="372" y="196"/>
                  </a:moveTo>
                  <a:lnTo>
                    <a:pt x="346" y="196"/>
                  </a:lnTo>
                  <a:lnTo>
                    <a:pt x="346" y="196"/>
                  </a:lnTo>
                  <a:lnTo>
                    <a:pt x="342" y="198"/>
                  </a:lnTo>
                  <a:lnTo>
                    <a:pt x="338" y="200"/>
                  </a:lnTo>
                  <a:lnTo>
                    <a:pt x="336" y="204"/>
                  </a:lnTo>
                  <a:lnTo>
                    <a:pt x="334" y="208"/>
                  </a:lnTo>
                  <a:lnTo>
                    <a:pt x="334" y="208"/>
                  </a:lnTo>
                  <a:lnTo>
                    <a:pt x="336" y="212"/>
                  </a:lnTo>
                  <a:lnTo>
                    <a:pt x="338" y="216"/>
                  </a:lnTo>
                  <a:lnTo>
                    <a:pt x="342" y="220"/>
                  </a:lnTo>
                  <a:lnTo>
                    <a:pt x="346" y="220"/>
                  </a:lnTo>
                  <a:lnTo>
                    <a:pt x="372" y="220"/>
                  </a:lnTo>
                  <a:lnTo>
                    <a:pt x="372" y="220"/>
                  </a:lnTo>
                  <a:lnTo>
                    <a:pt x="378" y="220"/>
                  </a:lnTo>
                  <a:lnTo>
                    <a:pt x="382" y="216"/>
                  </a:lnTo>
                  <a:lnTo>
                    <a:pt x="384" y="212"/>
                  </a:lnTo>
                  <a:lnTo>
                    <a:pt x="384" y="208"/>
                  </a:lnTo>
                  <a:lnTo>
                    <a:pt x="384" y="208"/>
                  </a:lnTo>
                  <a:lnTo>
                    <a:pt x="384" y="204"/>
                  </a:lnTo>
                  <a:lnTo>
                    <a:pt x="382" y="200"/>
                  </a:lnTo>
                  <a:lnTo>
                    <a:pt x="378" y="198"/>
                  </a:lnTo>
                  <a:lnTo>
                    <a:pt x="372" y="196"/>
                  </a:lnTo>
                  <a:lnTo>
                    <a:pt x="372" y="196"/>
                  </a:lnTo>
                  <a:close/>
                  <a:moveTo>
                    <a:pt x="294" y="32"/>
                  </a:moveTo>
                  <a:lnTo>
                    <a:pt x="294" y="32"/>
                  </a:lnTo>
                  <a:lnTo>
                    <a:pt x="288" y="30"/>
                  </a:lnTo>
                  <a:lnTo>
                    <a:pt x="284" y="30"/>
                  </a:lnTo>
                  <a:lnTo>
                    <a:pt x="278" y="32"/>
                  </a:lnTo>
                  <a:lnTo>
                    <a:pt x="276" y="36"/>
                  </a:lnTo>
                  <a:lnTo>
                    <a:pt x="258" y="68"/>
                  </a:lnTo>
                  <a:lnTo>
                    <a:pt x="258" y="68"/>
                  </a:lnTo>
                  <a:lnTo>
                    <a:pt x="256" y="72"/>
                  </a:lnTo>
                  <a:lnTo>
                    <a:pt x="256" y="78"/>
                  </a:lnTo>
                  <a:lnTo>
                    <a:pt x="258" y="82"/>
                  </a:lnTo>
                  <a:lnTo>
                    <a:pt x="262" y="86"/>
                  </a:lnTo>
                  <a:lnTo>
                    <a:pt x="262" y="86"/>
                  </a:lnTo>
                  <a:lnTo>
                    <a:pt x="270" y="88"/>
                  </a:lnTo>
                  <a:lnTo>
                    <a:pt x="270" y="88"/>
                  </a:lnTo>
                  <a:lnTo>
                    <a:pt x="276" y="86"/>
                  </a:lnTo>
                  <a:lnTo>
                    <a:pt x="282" y="82"/>
                  </a:lnTo>
                  <a:lnTo>
                    <a:pt x="300" y="50"/>
                  </a:lnTo>
                  <a:lnTo>
                    <a:pt x="300" y="50"/>
                  </a:lnTo>
                  <a:lnTo>
                    <a:pt x="302" y="44"/>
                  </a:lnTo>
                  <a:lnTo>
                    <a:pt x="300" y="40"/>
                  </a:lnTo>
                  <a:lnTo>
                    <a:pt x="298" y="34"/>
                  </a:lnTo>
                  <a:lnTo>
                    <a:pt x="294" y="32"/>
                  </a:lnTo>
                  <a:lnTo>
                    <a:pt x="294" y="32"/>
                  </a:lnTo>
                  <a:close/>
                  <a:moveTo>
                    <a:pt x="286" y="196"/>
                  </a:moveTo>
                  <a:lnTo>
                    <a:pt x="286" y="196"/>
                  </a:lnTo>
                  <a:lnTo>
                    <a:pt x="284" y="216"/>
                  </a:lnTo>
                  <a:lnTo>
                    <a:pt x="278" y="232"/>
                  </a:lnTo>
                  <a:lnTo>
                    <a:pt x="272" y="244"/>
                  </a:lnTo>
                  <a:lnTo>
                    <a:pt x="262" y="256"/>
                  </a:lnTo>
                  <a:lnTo>
                    <a:pt x="262" y="256"/>
                  </a:lnTo>
                  <a:lnTo>
                    <a:pt x="252" y="270"/>
                  </a:lnTo>
                  <a:lnTo>
                    <a:pt x="244" y="288"/>
                  </a:lnTo>
                  <a:lnTo>
                    <a:pt x="240" y="298"/>
                  </a:lnTo>
                  <a:lnTo>
                    <a:pt x="238" y="310"/>
                  </a:lnTo>
                  <a:lnTo>
                    <a:pt x="236" y="322"/>
                  </a:lnTo>
                  <a:lnTo>
                    <a:pt x="234" y="338"/>
                  </a:lnTo>
                  <a:lnTo>
                    <a:pt x="234" y="338"/>
                  </a:lnTo>
                  <a:lnTo>
                    <a:pt x="232" y="344"/>
                  </a:lnTo>
                  <a:lnTo>
                    <a:pt x="230" y="350"/>
                  </a:lnTo>
                  <a:lnTo>
                    <a:pt x="224" y="354"/>
                  </a:lnTo>
                  <a:lnTo>
                    <a:pt x="218" y="354"/>
                  </a:lnTo>
                  <a:lnTo>
                    <a:pt x="166" y="354"/>
                  </a:lnTo>
                  <a:lnTo>
                    <a:pt x="166" y="354"/>
                  </a:lnTo>
                  <a:lnTo>
                    <a:pt x="160" y="354"/>
                  </a:lnTo>
                  <a:lnTo>
                    <a:pt x="154" y="350"/>
                  </a:lnTo>
                  <a:lnTo>
                    <a:pt x="152" y="344"/>
                  </a:lnTo>
                  <a:lnTo>
                    <a:pt x="150" y="338"/>
                  </a:lnTo>
                  <a:lnTo>
                    <a:pt x="150" y="338"/>
                  </a:lnTo>
                  <a:lnTo>
                    <a:pt x="148" y="322"/>
                  </a:lnTo>
                  <a:lnTo>
                    <a:pt x="146" y="310"/>
                  </a:lnTo>
                  <a:lnTo>
                    <a:pt x="144" y="298"/>
                  </a:lnTo>
                  <a:lnTo>
                    <a:pt x="140" y="288"/>
                  </a:lnTo>
                  <a:lnTo>
                    <a:pt x="132" y="270"/>
                  </a:lnTo>
                  <a:lnTo>
                    <a:pt x="122" y="256"/>
                  </a:lnTo>
                  <a:lnTo>
                    <a:pt x="122" y="256"/>
                  </a:lnTo>
                  <a:lnTo>
                    <a:pt x="112" y="244"/>
                  </a:lnTo>
                  <a:lnTo>
                    <a:pt x="106" y="232"/>
                  </a:lnTo>
                  <a:lnTo>
                    <a:pt x="100" y="216"/>
                  </a:lnTo>
                  <a:lnTo>
                    <a:pt x="98" y="196"/>
                  </a:lnTo>
                  <a:lnTo>
                    <a:pt x="98" y="196"/>
                  </a:lnTo>
                  <a:lnTo>
                    <a:pt x="100" y="178"/>
                  </a:lnTo>
                  <a:lnTo>
                    <a:pt x="104" y="160"/>
                  </a:lnTo>
                  <a:lnTo>
                    <a:pt x="110" y="144"/>
                  </a:lnTo>
                  <a:lnTo>
                    <a:pt x="120" y="130"/>
                  </a:lnTo>
                  <a:lnTo>
                    <a:pt x="134" y="118"/>
                  </a:lnTo>
                  <a:lnTo>
                    <a:pt x="150" y="108"/>
                  </a:lnTo>
                  <a:lnTo>
                    <a:pt x="170" y="102"/>
                  </a:lnTo>
                  <a:lnTo>
                    <a:pt x="192" y="98"/>
                  </a:lnTo>
                  <a:lnTo>
                    <a:pt x="192" y="98"/>
                  </a:lnTo>
                  <a:lnTo>
                    <a:pt x="214" y="102"/>
                  </a:lnTo>
                  <a:lnTo>
                    <a:pt x="234" y="108"/>
                  </a:lnTo>
                  <a:lnTo>
                    <a:pt x="250" y="118"/>
                  </a:lnTo>
                  <a:lnTo>
                    <a:pt x="264" y="130"/>
                  </a:lnTo>
                  <a:lnTo>
                    <a:pt x="274" y="144"/>
                  </a:lnTo>
                  <a:lnTo>
                    <a:pt x="280" y="160"/>
                  </a:lnTo>
                  <a:lnTo>
                    <a:pt x="284" y="178"/>
                  </a:lnTo>
                  <a:lnTo>
                    <a:pt x="286" y="196"/>
                  </a:lnTo>
                  <a:lnTo>
                    <a:pt x="286" y="196"/>
                  </a:lnTo>
                  <a:close/>
                  <a:moveTo>
                    <a:pt x="200" y="138"/>
                  </a:moveTo>
                  <a:lnTo>
                    <a:pt x="200" y="138"/>
                  </a:lnTo>
                  <a:lnTo>
                    <a:pt x="198" y="134"/>
                  </a:lnTo>
                  <a:lnTo>
                    <a:pt x="196" y="130"/>
                  </a:lnTo>
                  <a:lnTo>
                    <a:pt x="192" y="128"/>
                  </a:lnTo>
                  <a:lnTo>
                    <a:pt x="190" y="128"/>
                  </a:lnTo>
                  <a:lnTo>
                    <a:pt x="190" y="128"/>
                  </a:lnTo>
                  <a:lnTo>
                    <a:pt x="178" y="128"/>
                  </a:lnTo>
                  <a:lnTo>
                    <a:pt x="166" y="132"/>
                  </a:lnTo>
                  <a:lnTo>
                    <a:pt x="156" y="136"/>
                  </a:lnTo>
                  <a:lnTo>
                    <a:pt x="146" y="144"/>
                  </a:lnTo>
                  <a:lnTo>
                    <a:pt x="136" y="154"/>
                  </a:lnTo>
                  <a:lnTo>
                    <a:pt x="130" y="164"/>
                  </a:lnTo>
                  <a:lnTo>
                    <a:pt x="126" y="178"/>
                  </a:lnTo>
                  <a:lnTo>
                    <a:pt x="124" y="194"/>
                  </a:lnTo>
                  <a:lnTo>
                    <a:pt x="124" y="194"/>
                  </a:lnTo>
                  <a:lnTo>
                    <a:pt x="126" y="198"/>
                  </a:lnTo>
                  <a:lnTo>
                    <a:pt x="128" y="200"/>
                  </a:lnTo>
                  <a:lnTo>
                    <a:pt x="130" y="204"/>
                  </a:lnTo>
                  <a:lnTo>
                    <a:pt x="134" y="204"/>
                  </a:lnTo>
                  <a:lnTo>
                    <a:pt x="134" y="204"/>
                  </a:lnTo>
                  <a:lnTo>
                    <a:pt x="138" y="204"/>
                  </a:lnTo>
                  <a:lnTo>
                    <a:pt x="142" y="200"/>
                  </a:lnTo>
                  <a:lnTo>
                    <a:pt x="144" y="198"/>
                  </a:lnTo>
                  <a:lnTo>
                    <a:pt x="144" y="194"/>
                  </a:lnTo>
                  <a:lnTo>
                    <a:pt x="144" y="194"/>
                  </a:lnTo>
                  <a:lnTo>
                    <a:pt x="146" y="182"/>
                  </a:lnTo>
                  <a:lnTo>
                    <a:pt x="148" y="172"/>
                  </a:lnTo>
                  <a:lnTo>
                    <a:pt x="154" y="164"/>
                  </a:lnTo>
                  <a:lnTo>
                    <a:pt x="160" y="158"/>
                  </a:lnTo>
                  <a:lnTo>
                    <a:pt x="166" y="154"/>
                  </a:lnTo>
                  <a:lnTo>
                    <a:pt x="174" y="150"/>
                  </a:lnTo>
                  <a:lnTo>
                    <a:pt x="182" y="148"/>
                  </a:lnTo>
                  <a:lnTo>
                    <a:pt x="190" y="148"/>
                  </a:lnTo>
                  <a:lnTo>
                    <a:pt x="190" y="148"/>
                  </a:lnTo>
                  <a:lnTo>
                    <a:pt x="192" y="148"/>
                  </a:lnTo>
                  <a:lnTo>
                    <a:pt x="196" y="144"/>
                  </a:lnTo>
                  <a:lnTo>
                    <a:pt x="198" y="142"/>
                  </a:lnTo>
                  <a:lnTo>
                    <a:pt x="200" y="138"/>
                  </a:lnTo>
                  <a:lnTo>
                    <a:pt x="200" y="13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solidFill>
                  <a:srgbClr val="000000"/>
                </a:solidFill>
                <a:latin typeface="NeueHaasGroteskDisp Std"/>
              </a:endParaRPr>
            </a:p>
          </p:txBody>
        </p:sp>
      </p:grpSp>
      <p:sp>
        <p:nvSpPr>
          <p:cNvPr id="22" name="TextBox 21"/>
          <p:cNvSpPr txBox="1"/>
          <p:nvPr/>
        </p:nvSpPr>
        <p:spPr>
          <a:xfrm>
            <a:off x="8255071" y="4249446"/>
            <a:ext cx="589024" cy="276197"/>
          </a:xfrm>
          <a:prstGeom prst="rect">
            <a:avLst/>
          </a:prstGeom>
          <a:noFill/>
        </p:spPr>
        <p:txBody>
          <a:bodyPr wrap="square" rtlCol="0">
            <a:spAutoFit/>
          </a:bodyPr>
          <a:lstStyle/>
          <a:p>
            <a:pPr algn="ctr"/>
            <a:r>
              <a:rPr lang="en-US" sz="800" b="1" dirty="0" smtClean="0">
                <a:solidFill>
                  <a:srgbClr val="000000"/>
                </a:solidFill>
              </a:rPr>
              <a:t>Water &amp; Gas</a:t>
            </a:r>
            <a:endParaRPr lang="en-US" sz="800" b="1" dirty="0">
              <a:solidFill>
                <a:srgbClr val="000000"/>
              </a:solidFill>
            </a:endParaRPr>
          </a:p>
        </p:txBody>
      </p:sp>
      <p:sp>
        <p:nvSpPr>
          <p:cNvPr id="23" name="TextBox 22"/>
          <p:cNvSpPr txBox="1"/>
          <p:nvPr/>
        </p:nvSpPr>
        <p:spPr>
          <a:xfrm>
            <a:off x="5980118" y="2731048"/>
            <a:ext cx="821735" cy="338554"/>
          </a:xfrm>
          <a:prstGeom prst="rect">
            <a:avLst/>
          </a:prstGeom>
          <a:noFill/>
        </p:spPr>
        <p:txBody>
          <a:bodyPr wrap="square" rtlCol="0">
            <a:spAutoFit/>
          </a:bodyPr>
          <a:lstStyle/>
          <a:p>
            <a:pPr algn="ctr"/>
            <a:r>
              <a:rPr lang="en-US" sz="800" b="1" dirty="0" smtClean="0">
                <a:solidFill>
                  <a:srgbClr val="000000"/>
                </a:solidFill>
              </a:rPr>
              <a:t>Traffic</a:t>
            </a:r>
            <a:br>
              <a:rPr lang="en-US" sz="800" b="1" dirty="0" smtClean="0">
                <a:solidFill>
                  <a:srgbClr val="000000"/>
                </a:solidFill>
              </a:rPr>
            </a:br>
            <a:r>
              <a:rPr lang="en-US" sz="800" b="1" dirty="0" smtClean="0">
                <a:solidFill>
                  <a:srgbClr val="000000"/>
                </a:solidFill>
              </a:rPr>
              <a:t> </a:t>
            </a:r>
            <a:r>
              <a:rPr lang="en-US" sz="800" b="1" dirty="0" err="1" smtClean="0">
                <a:solidFill>
                  <a:srgbClr val="000000"/>
                </a:solidFill>
              </a:rPr>
              <a:t>Mgmt</a:t>
            </a:r>
            <a:endParaRPr lang="en-US" sz="800" b="1" dirty="0">
              <a:solidFill>
                <a:srgbClr val="000000"/>
              </a:solidFill>
            </a:endParaRPr>
          </a:p>
        </p:txBody>
      </p:sp>
      <p:grpSp>
        <p:nvGrpSpPr>
          <p:cNvPr id="16" name="Group 116"/>
          <p:cNvGrpSpPr/>
          <p:nvPr/>
        </p:nvGrpSpPr>
        <p:grpSpPr>
          <a:xfrm>
            <a:off x="3449345" y="2924672"/>
            <a:ext cx="402544" cy="428219"/>
            <a:chOff x="3509657" y="3647684"/>
            <a:chExt cx="402544" cy="428219"/>
          </a:xfrm>
        </p:grpSpPr>
        <p:sp>
          <p:nvSpPr>
            <p:cNvPr id="80" name="Oval 79"/>
            <p:cNvSpPr/>
            <p:nvPr/>
          </p:nvSpPr>
          <p:spPr>
            <a:xfrm>
              <a:off x="3509657" y="3647684"/>
              <a:ext cx="402544" cy="428219"/>
            </a:xfrm>
            <a:prstGeom prst="ellipse">
              <a:avLst/>
            </a:prstGeom>
            <a:solidFill>
              <a:srgbClr val="FBD362"/>
            </a:solidFill>
            <a:ln w="28575" cmpd="sng">
              <a:solidFill>
                <a:srgbClr val="9999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FFFFFF"/>
                </a:solidFill>
              </a:endParaRPr>
            </a:p>
          </p:txBody>
        </p:sp>
        <p:pic>
          <p:nvPicPr>
            <p:cNvPr id="81" name="Picture 3"/>
            <p:cNvPicPr>
              <a:picLocks noChangeAspect="1" noChangeArrowheads="1"/>
            </p:cNvPicPr>
            <p:nvPr/>
          </p:nvPicPr>
          <p:blipFill>
            <a:blip r:embed="rId14" cstate="print">
              <a:extLst>
                <a:ext uri="{BEBA8EAE-BF5A-486C-A8C5-ECC9F3942E4B}">
                  <a14:imgProps xmlns="" xmlns:a14="http://schemas.microsoft.com/office/drawing/2010/main">
                    <a14:imgLayer r:embed="rId15">
                      <a14:imgEffect>
                        <a14:backgroundRemoval t="0" b="90000" l="0" r="89583"/>
                      </a14:imgEffect>
                    </a14:imgLayer>
                  </a14:imgProps>
                </a:ext>
                <a:ext uri="{28A0092B-C50C-407E-A947-70E740481C1C}">
                  <a14:useLocalDpi xmlns="" xmlns:a14="http://schemas.microsoft.com/office/drawing/2010/main"/>
                </a:ext>
              </a:extLst>
            </a:blip>
            <a:srcRect/>
            <a:stretch>
              <a:fillRect/>
            </a:stretch>
          </p:blipFill>
          <p:spPr bwMode="auto">
            <a:xfrm>
              <a:off x="3587817" y="3723127"/>
              <a:ext cx="252793" cy="261448"/>
            </a:xfrm>
            <a:prstGeom prst="rect">
              <a:avLst/>
            </a:prstGeom>
            <a:solidFill>
              <a:srgbClr val="FBD362"/>
            </a:solidFill>
            <a:ln w="28575" cmpd="sng">
              <a:noFill/>
              <a:miter lim="800000"/>
              <a:headEnd/>
              <a:tailEnd/>
            </a:ln>
            <a:extLst/>
          </p:spPr>
        </p:pic>
      </p:grpSp>
      <p:sp>
        <p:nvSpPr>
          <p:cNvPr id="25" name="TextBox 24"/>
          <p:cNvSpPr txBox="1"/>
          <p:nvPr/>
        </p:nvSpPr>
        <p:spPr>
          <a:xfrm>
            <a:off x="3278983" y="3344191"/>
            <a:ext cx="743269" cy="276197"/>
          </a:xfrm>
          <a:prstGeom prst="rect">
            <a:avLst/>
          </a:prstGeom>
          <a:noFill/>
        </p:spPr>
        <p:txBody>
          <a:bodyPr wrap="square" rtlCol="0">
            <a:spAutoFit/>
          </a:bodyPr>
          <a:lstStyle/>
          <a:p>
            <a:pPr algn="ctr"/>
            <a:r>
              <a:rPr lang="en-US" sz="800" b="1" dirty="0" smtClean="0">
                <a:solidFill>
                  <a:srgbClr val="000000"/>
                </a:solidFill>
              </a:rPr>
              <a:t>Digital </a:t>
            </a:r>
            <a:br>
              <a:rPr lang="en-US" sz="800" b="1" dirty="0" smtClean="0">
                <a:solidFill>
                  <a:srgbClr val="000000"/>
                </a:solidFill>
              </a:rPr>
            </a:br>
            <a:r>
              <a:rPr lang="en-US" sz="800" b="1" dirty="0" smtClean="0">
                <a:solidFill>
                  <a:srgbClr val="000000"/>
                </a:solidFill>
              </a:rPr>
              <a:t>Signage</a:t>
            </a:r>
            <a:endParaRPr lang="en-US" sz="800" b="1" dirty="0">
              <a:solidFill>
                <a:srgbClr val="000000"/>
              </a:solidFill>
            </a:endParaRPr>
          </a:p>
        </p:txBody>
      </p:sp>
      <p:sp>
        <p:nvSpPr>
          <p:cNvPr id="26" name="TextBox 25"/>
          <p:cNvSpPr txBox="1"/>
          <p:nvPr/>
        </p:nvSpPr>
        <p:spPr>
          <a:xfrm>
            <a:off x="7354239" y="3107204"/>
            <a:ext cx="987108" cy="215444"/>
          </a:xfrm>
          <a:prstGeom prst="rect">
            <a:avLst/>
          </a:prstGeom>
          <a:noFill/>
        </p:spPr>
        <p:txBody>
          <a:bodyPr wrap="square" rtlCol="0">
            <a:spAutoFit/>
          </a:bodyPr>
          <a:lstStyle/>
          <a:p>
            <a:pPr algn="ctr"/>
            <a:r>
              <a:rPr lang="en-US" sz="800" b="1" dirty="0" smtClean="0">
                <a:solidFill>
                  <a:srgbClr val="000000"/>
                </a:solidFill>
              </a:rPr>
              <a:t>Video</a:t>
            </a:r>
            <a:endParaRPr lang="en-US" sz="800" b="1" dirty="0">
              <a:solidFill>
                <a:srgbClr val="000000"/>
              </a:solidFill>
            </a:endParaRPr>
          </a:p>
        </p:txBody>
      </p:sp>
      <p:grpSp>
        <p:nvGrpSpPr>
          <p:cNvPr id="21" name="Group 115"/>
          <p:cNvGrpSpPr/>
          <p:nvPr/>
        </p:nvGrpSpPr>
        <p:grpSpPr>
          <a:xfrm>
            <a:off x="7647109" y="2666422"/>
            <a:ext cx="515515" cy="473419"/>
            <a:chOff x="8424122" y="3672180"/>
            <a:chExt cx="402543" cy="428221"/>
          </a:xfrm>
        </p:grpSpPr>
        <p:sp>
          <p:nvSpPr>
            <p:cNvPr id="78" name="Oval 77"/>
            <p:cNvSpPr/>
            <p:nvPr/>
          </p:nvSpPr>
          <p:spPr>
            <a:xfrm>
              <a:off x="8424122" y="3672180"/>
              <a:ext cx="402543" cy="428221"/>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FFFFFF"/>
                </a:solidFill>
              </a:endParaRPr>
            </a:p>
          </p:txBody>
        </p:sp>
        <p:pic>
          <p:nvPicPr>
            <p:cNvPr id="79" name="Picture 78"/>
            <p:cNvPicPr>
              <a:picLocks noChangeAspect="1"/>
            </p:cNvPicPr>
            <p:nvPr/>
          </p:nvPicPr>
          <p:blipFill>
            <a:blip r:embed="rId16" cstate="print">
              <a:extLst>
                <a:ext uri="{BEBA8EAE-BF5A-486C-A8C5-ECC9F3942E4B}">
                  <a14:imgProps xmlns="" xmlns:a14="http://schemas.microsoft.com/office/drawing/2010/main">
                    <a14:imgLayer r:embed="rId17">
                      <a14:imgEffect>
                        <a14:backgroundRemoval t="4182" b="95455" l="3182" r="99818">
                          <a14:backgroundMark x1="22364" y1="51636" x2="22364" y2="51636"/>
                        </a14:backgroundRemoval>
                      </a14:imgEffect>
                    </a14:imgLayer>
                  </a14:imgProps>
                </a:ext>
                <a:ext uri="{28A0092B-C50C-407E-A947-70E740481C1C}">
                  <a14:useLocalDpi xmlns="" xmlns:a14="http://schemas.microsoft.com/office/drawing/2010/main"/>
                </a:ext>
              </a:extLst>
            </a:blip>
            <a:stretch>
              <a:fillRect/>
            </a:stretch>
          </p:blipFill>
          <p:spPr>
            <a:xfrm>
              <a:off x="8444718" y="3689383"/>
              <a:ext cx="376215" cy="400213"/>
            </a:xfrm>
            <a:prstGeom prst="rect">
              <a:avLst/>
            </a:prstGeom>
          </p:spPr>
        </p:pic>
      </p:grpSp>
      <p:sp>
        <p:nvSpPr>
          <p:cNvPr id="28" name="Oval 27"/>
          <p:cNvSpPr/>
          <p:nvPr/>
        </p:nvSpPr>
        <p:spPr>
          <a:xfrm>
            <a:off x="7621543" y="3533270"/>
            <a:ext cx="462913" cy="458498"/>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FFFFFF"/>
              </a:solidFill>
            </a:endParaRPr>
          </a:p>
        </p:txBody>
      </p:sp>
      <p:grpSp>
        <p:nvGrpSpPr>
          <p:cNvPr id="24" name="Group 114"/>
          <p:cNvGrpSpPr/>
          <p:nvPr/>
        </p:nvGrpSpPr>
        <p:grpSpPr>
          <a:xfrm>
            <a:off x="6111888" y="2214297"/>
            <a:ext cx="651610" cy="626601"/>
            <a:chOff x="6172201" y="3008923"/>
            <a:chExt cx="558192" cy="554987"/>
          </a:xfrm>
        </p:grpSpPr>
        <p:sp>
          <p:nvSpPr>
            <p:cNvPr id="76" name="Oval 75"/>
            <p:cNvSpPr/>
            <p:nvPr/>
          </p:nvSpPr>
          <p:spPr>
            <a:xfrm>
              <a:off x="6254641" y="3064913"/>
              <a:ext cx="402543" cy="428220"/>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FFFFFF"/>
                </a:solidFill>
              </a:endParaRPr>
            </a:p>
          </p:txBody>
        </p:sp>
        <p:pic>
          <p:nvPicPr>
            <p:cNvPr id="77" name="Picture 76"/>
            <p:cNvPicPr>
              <a:picLocks noChangeAspect="1"/>
            </p:cNvPicPr>
            <p:nvPr/>
          </p:nvPicPr>
          <p:blipFill>
            <a:blip r:embed="rId18" cstate="print">
              <a:extLst>
                <a:ext uri="{BEBA8EAE-BF5A-486C-A8C5-ECC9F3942E4B}">
                  <a14:imgProps xmlns="" xmlns:a14="http://schemas.microsoft.com/office/drawing/2010/main">
                    <a14:imgLayer r:embed="rId19">
                      <a14:imgEffect>
                        <a14:backgroundRemoval t="10000" b="90000" l="10000" r="90000">
                          <a14:foregroundMark x1="33829" y1="53968" x2="33829" y2="53968"/>
                          <a14:foregroundMark x1="37546" y1="52381" x2="37546" y2="52381"/>
                          <a14:foregroundMark x1="62454" y1="53175" x2="62454" y2="53175"/>
                          <a14:foregroundMark x1="66543" y1="53968" x2="66543" y2="53968"/>
                          <a14:foregroundMark x1="49071" y1="40476" x2="49071" y2="40476"/>
                          <a14:foregroundMark x1="53532" y1="40873" x2="53532" y2="40873"/>
                          <a14:foregroundMark x1="50558" y1="45635" x2="50558" y2="45635"/>
                          <a14:foregroundMark x1="50929" y1="43651" x2="48327" y2="43651"/>
                          <a14:foregroundMark x1="42751" y1="32143" x2="42751" y2="32143"/>
                          <a14:backgroundMark x1="46468" y1="33333" x2="46468" y2="33333"/>
                          <a14:backgroundMark x1="26394" y1="55159" x2="26394" y2="55159"/>
                          <a14:backgroundMark x1="43494" y1="54365" x2="43494" y2="54365"/>
                          <a14:backgroundMark x1="56506" y1="54762" x2="56506" y2="54762"/>
                          <a14:backgroundMark x1="74349" y1="54365" x2="74349" y2="54365"/>
                          <a14:backgroundMark x1="79554" y1="28571" x2="79554" y2="28571"/>
                          <a14:backgroundMark x1="71747" y1="28571" x2="71747" y2="28571"/>
                          <a14:backgroundMark x1="71747" y1="28571" x2="71747" y2="28571"/>
                          <a14:backgroundMark x1="65428" y1="23810" x2="65428" y2="23810"/>
                          <a14:backgroundMark x1="65428" y1="23810" x2="65428" y2="23810"/>
                          <a14:backgroundMark x1="62825" y1="23413" x2="62825" y2="23413"/>
                          <a14:backgroundMark x1="62825" y1="23413" x2="63941" y2="23413"/>
                          <a14:backgroundMark x1="69145" y1="25397" x2="69145" y2="25397"/>
                          <a14:backgroundMark x1="69145" y1="28571" x2="69145" y2="28571"/>
                          <a14:backgroundMark x1="78439" y1="21429" x2="78439" y2="21429"/>
                          <a14:backgroundMark x1="78439" y1="21429" x2="78439" y2="21429"/>
                          <a14:backgroundMark x1="68773" y1="18651" x2="66914" y2="18651"/>
                          <a14:backgroundMark x1="63941" y1="20635" x2="63197" y2="20635"/>
                          <a14:backgroundMark x1="52416" y1="21032" x2="52416" y2="21032"/>
                          <a14:backgroundMark x1="50186" y1="21429" x2="49442" y2="21429"/>
                          <a14:backgroundMark x1="34201" y1="19048" x2="34201" y2="19048"/>
                          <a14:backgroundMark x1="34201" y1="19048" x2="34201" y2="19048"/>
                          <a14:backgroundMark x1="30483" y1="21032" x2="30483" y2="21032"/>
                          <a14:backgroundMark x1="29740" y1="23413" x2="29740" y2="24603"/>
                          <a14:backgroundMark x1="28996" y1="27778" x2="28996" y2="27778"/>
                          <a14:backgroundMark x1="29368" y1="29365" x2="29368" y2="29365"/>
                          <a14:backgroundMark x1="29368" y1="30159" x2="28996" y2="30952"/>
                          <a14:backgroundMark x1="28996" y1="30952" x2="28996" y2="30952"/>
                          <a14:backgroundMark x1="31970" y1="28968" x2="31970" y2="28968"/>
                          <a14:backgroundMark x1="31227" y1="26587" x2="31227" y2="26587"/>
                          <a14:backgroundMark x1="37546" y1="25000" x2="37546" y2="25000"/>
                          <a14:backgroundMark x1="37546" y1="25000" x2="38290" y2="24206"/>
                          <a14:backgroundMark x1="39033" y1="23810" x2="39033" y2="23810"/>
                          <a14:backgroundMark x1="39777" y1="23016" x2="39777" y2="23016"/>
                          <a14:backgroundMark x1="41636" y1="21032" x2="42751" y2="20635"/>
                          <a14:backgroundMark x1="43494" y1="19841" x2="43494" y2="19841"/>
                          <a14:backgroundMark x1="43866" y1="19841" x2="43866" y2="19841"/>
                          <a14:backgroundMark x1="45353" y1="19841" x2="45353" y2="19841"/>
                          <a14:backgroundMark x1="49071" y1="19444" x2="49814" y2="19841"/>
                          <a14:backgroundMark x1="53160" y1="21429" x2="53160" y2="21429"/>
                          <a14:backgroundMark x1="53160" y1="21429" x2="55762" y2="21825"/>
                          <a14:backgroundMark x1="63569" y1="18651" x2="63569" y2="18651"/>
                          <a14:backgroundMark x1="61710" y1="17857" x2="61710" y2="17857"/>
                          <a14:backgroundMark x1="58364" y1="17460" x2="55762" y2="17460"/>
                          <a14:backgroundMark x1="23792" y1="20635" x2="23792" y2="20635"/>
                          <a14:backgroundMark x1="23792" y1="20635" x2="23792" y2="20635"/>
                          <a14:backgroundMark x1="23420" y1="20635" x2="23420" y2="20635"/>
                          <a14:backgroundMark x1="71747" y1="71825" x2="71747" y2="71825"/>
                          <a14:backgroundMark x1="71747" y1="71825" x2="65799" y2="72619"/>
                          <a14:backgroundMark x1="47955" y1="72619" x2="47955" y2="72619"/>
                          <a14:backgroundMark x1="47955" y1="72619" x2="46097" y2="73413"/>
                          <a14:backgroundMark x1="44610" y1="73810" x2="44610" y2="73810"/>
                          <a14:backgroundMark x1="44238" y1="73810" x2="42007" y2="73413"/>
                          <a14:backgroundMark x1="25651" y1="70238" x2="25651" y2="70238"/>
                          <a14:backgroundMark x1="25651" y1="70238" x2="25651" y2="70238"/>
                          <a14:backgroundMark x1="25651" y1="70238" x2="27138" y2="70238"/>
                          <a14:backgroundMark x1="48327" y1="70238" x2="48327" y2="70238"/>
                          <a14:backgroundMark x1="48327" y1="70238" x2="50186" y2="70238"/>
                          <a14:backgroundMark x1="53160" y1="71032" x2="53160" y2="71032"/>
                          <a14:backgroundMark x1="53160" y1="71032" x2="54275" y2="71825"/>
                          <a14:backgroundMark x1="58364" y1="75000" x2="58364" y2="75000"/>
                          <a14:backgroundMark x1="58364" y1="75000" x2="58364" y2="75000"/>
                          <a14:backgroundMark x1="58736" y1="75000" x2="58736" y2="75000"/>
                          <a14:backgroundMark x1="59108" y1="75000" x2="59108" y2="75000"/>
                          <a14:backgroundMark x1="59480" y1="75000" x2="59480" y2="75000"/>
                          <a14:backgroundMark x1="59851" y1="75000" x2="59851" y2="75000"/>
                          <a14:backgroundMark x1="74721" y1="70238" x2="74721" y2="70238"/>
                          <a14:backgroundMark x1="75093" y1="70238" x2="75093" y2="70238"/>
                          <a14:backgroundMark x1="75093" y1="69444" x2="73978" y2="68651"/>
                          <a14:backgroundMark x1="63197" y1="62698" x2="63197" y2="62698"/>
                          <a14:backgroundMark x1="63197" y1="62698" x2="63197" y2="62698"/>
                          <a14:backgroundMark x1="63197" y1="63889" x2="63197" y2="65079"/>
                          <a14:backgroundMark x1="57621" y1="71032" x2="57621" y2="71032"/>
                          <a14:backgroundMark x1="57249" y1="71032" x2="55762" y2="71032"/>
                          <a14:backgroundMark x1="34572" y1="67063" x2="34572" y2="67063"/>
                          <a14:backgroundMark x1="36059" y1="67857" x2="36059" y2="67857"/>
                          <a14:backgroundMark x1="36059" y1="67857" x2="37546" y2="68651"/>
                          <a14:backgroundMark x1="38290" y1="69048" x2="38290" y2="69048"/>
                          <a14:backgroundMark x1="38290" y1="69444" x2="39405" y2="72222"/>
                          <a14:backgroundMark x1="31970" y1="76984" x2="31970" y2="76984"/>
                          <a14:backgroundMark x1="31599" y1="76984" x2="32342" y2="76587"/>
                          <a14:backgroundMark x1="32714" y1="75794" x2="32714" y2="75794"/>
                          <a14:backgroundMark x1="32714" y1="75397" x2="37918" y2="75397"/>
                          <a14:backgroundMark x1="46840" y1="75397" x2="46840" y2="75397"/>
                          <a14:backgroundMark x1="46840" y1="75397" x2="40149" y2="73810"/>
                          <a14:backgroundMark x1="25279" y1="72619" x2="27138" y2="72619"/>
                          <a14:backgroundMark x1="30855" y1="73016" x2="33457" y2="73413"/>
                          <a14:backgroundMark x1="47584" y1="75794" x2="47584" y2="75794"/>
                          <a14:backgroundMark x1="48699" y1="76190" x2="57621" y2="77381"/>
                          <a14:backgroundMark x1="60223" y1="77381" x2="60223" y2="77381"/>
                          <a14:backgroundMark x1="60223" y1="77381" x2="60223" y2="77381"/>
                          <a14:backgroundMark x1="59108" y1="76984" x2="59108" y2="76984"/>
                          <a14:backgroundMark x1="59851" y1="76984" x2="59851" y2="76984"/>
                          <a14:backgroundMark x1="60595" y1="77381" x2="72119" y2="72619"/>
                          <a14:backgroundMark x1="63941" y1="77778" x2="77323" y2="79762"/>
                          <a14:backgroundMark x1="80669" y1="71032" x2="81413" y2="80556"/>
                          <a14:backgroundMark x1="76952" y1="72619" x2="35688" y2="65873"/>
                          <a14:backgroundMark x1="51673" y1="63095" x2="51673" y2="63095"/>
                          <a14:backgroundMark x1="50186" y1="59127" x2="50186" y2="59127"/>
                          <a14:backgroundMark x1="49814" y1="58333" x2="49814" y2="58333"/>
                          <a14:backgroundMark x1="49814" y1="57937" x2="49814" y2="57937"/>
                          <a14:backgroundMark x1="49442" y1="57937" x2="49442" y2="57937"/>
                          <a14:backgroundMark x1="49442" y1="57143" x2="49442" y2="57143"/>
                          <a14:backgroundMark x1="66543" y1="66667" x2="66543" y2="66667"/>
                          <a14:backgroundMark x1="69888" y1="66667" x2="69888" y2="66667"/>
                          <a14:backgroundMark x1="70260" y1="66270" x2="70260" y2="66270"/>
                          <a14:backgroundMark x1="78439" y1="68254" x2="78439" y2="68254"/>
                          <a14:backgroundMark x1="80669" y1="61905" x2="80669" y2="61905"/>
                          <a14:backgroundMark x1="79182" y1="58333" x2="79182" y2="58333"/>
                          <a14:backgroundMark x1="79554" y1="52778" x2="79554" y2="52778"/>
                          <a14:backgroundMark x1="40149" y1="79365" x2="40149" y2="79365"/>
                          <a14:backgroundMark x1="44981" y1="80556" x2="45725" y2="80556"/>
                          <a14:backgroundMark x1="47955" y1="81349" x2="52416" y2="81746"/>
                          <a14:backgroundMark x1="56877" y1="82540" x2="56877" y2="82540"/>
                          <a14:backgroundMark x1="31227" y1="80952" x2="31227" y2="80952"/>
                          <a14:backgroundMark x1="34944" y1="76587" x2="34944" y2="76587"/>
                          <a14:backgroundMark x1="34201" y1="76984" x2="34572" y2="82540"/>
                          <a14:backgroundMark x1="18216" y1="69444" x2="18216" y2="69444"/>
                          <a14:backgroundMark x1="19331" y1="69841" x2="19331" y2="69841"/>
                          <a14:backgroundMark x1="25279" y1="75000" x2="26394" y2="75397"/>
                          <a14:backgroundMark x1="27881" y1="76984" x2="31599" y2="77778"/>
                          <a14:backgroundMark x1="33457" y1="78175" x2="33457" y2="78175"/>
                          <a14:backgroundMark x1="20074" y1="69444" x2="18959" y2="69444"/>
                          <a14:backgroundMark x1="16357" y1="68254" x2="16357" y2="68254"/>
                          <a14:backgroundMark x1="16357" y1="63095" x2="16357" y2="63095"/>
                          <a14:backgroundMark x1="16357" y1="58730" x2="16357" y2="58730"/>
                          <a14:backgroundMark x1="17844" y1="57937" x2="17844" y2="57937"/>
                          <a14:backgroundMark x1="17844" y1="57937" x2="17844" y2="57937"/>
                          <a14:backgroundMark x1="18959" y1="56349" x2="18959" y2="56349"/>
                          <a14:backgroundMark x1="19703" y1="58730" x2="19703" y2="58730"/>
                          <a14:backgroundMark x1="19703" y1="58730" x2="19703" y2="65476"/>
                          <a14:backgroundMark x1="19703" y1="65476" x2="20446" y2="67460"/>
                          <a14:backgroundMark x1="21561" y1="69841" x2="22305" y2="70635"/>
                        </a14:backgroundRemoval>
                      </a14:imgEffect>
                    </a14:imgLayer>
                  </a14:imgProps>
                </a:ext>
                <a:ext uri="{28A0092B-C50C-407E-A947-70E740481C1C}">
                  <a14:useLocalDpi xmlns="" xmlns:a14="http://schemas.microsoft.com/office/drawing/2010/main"/>
                </a:ext>
              </a:extLst>
            </a:blip>
            <a:stretch>
              <a:fillRect/>
            </a:stretch>
          </p:blipFill>
          <p:spPr>
            <a:xfrm>
              <a:off x="6172201" y="3008923"/>
              <a:ext cx="558192" cy="554987"/>
            </a:xfrm>
            <a:prstGeom prst="rect">
              <a:avLst/>
            </a:prstGeom>
          </p:spPr>
        </p:pic>
      </p:grpSp>
      <p:grpSp>
        <p:nvGrpSpPr>
          <p:cNvPr id="27" name="Group 113"/>
          <p:cNvGrpSpPr/>
          <p:nvPr/>
        </p:nvGrpSpPr>
        <p:grpSpPr>
          <a:xfrm>
            <a:off x="8325905" y="3780941"/>
            <a:ext cx="480067" cy="449381"/>
            <a:chOff x="8408623" y="4457280"/>
            <a:chExt cx="402544" cy="461771"/>
          </a:xfrm>
        </p:grpSpPr>
        <p:grpSp>
          <p:nvGrpSpPr>
            <p:cNvPr id="29" name="Group 71"/>
            <p:cNvGrpSpPr/>
            <p:nvPr/>
          </p:nvGrpSpPr>
          <p:grpSpPr>
            <a:xfrm>
              <a:off x="8408623" y="4457280"/>
              <a:ext cx="402544" cy="461771"/>
              <a:chOff x="1587165" y="1717899"/>
              <a:chExt cx="748146" cy="748144"/>
            </a:xfrm>
          </p:grpSpPr>
          <p:sp>
            <p:nvSpPr>
              <p:cNvPr id="74" name="Oval 73"/>
              <p:cNvSpPr/>
              <p:nvPr/>
            </p:nvSpPr>
            <p:spPr>
              <a:xfrm>
                <a:off x="1587165" y="1717899"/>
                <a:ext cx="748146" cy="748144"/>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FFFFFF"/>
                  </a:solidFill>
                </a:endParaRPr>
              </a:p>
            </p:txBody>
          </p:sp>
          <p:pic>
            <p:nvPicPr>
              <p:cNvPr id="75" name="Picture 74"/>
              <p:cNvPicPr>
                <a:picLocks noChangeAspect="1"/>
              </p:cNvPicPr>
              <p:nvPr/>
            </p:nvPicPr>
            <p:blipFill rotWithShape="1">
              <a:blip r:embed="rId20" cstate="print">
                <a:extLst>
                  <a:ext uri="{BEBA8EAE-BF5A-486C-A8C5-ECC9F3942E4B}">
                    <a14:imgProps xmlns="" xmlns:a14="http://schemas.microsoft.com/office/drawing/2010/main">
                      <a14:imgLayer r:embed="rId21">
                        <a14:imgEffect>
                          <a14:backgroundRemoval t="9375" b="89063" l="8772" r="89474">
                            <a14:foregroundMark x1="78947" y1="65625" x2="78947" y2="65625"/>
                          </a14:backgroundRemoval>
                        </a14:imgEffect>
                      </a14:imgLayer>
                    </a14:imgProps>
                  </a:ext>
                  <a:ext uri="{28A0092B-C50C-407E-A947-70E740481C1C}">
                    <a14:useLocalDpi xmlns="" xmlns:a14="http://schemas.microsoft.com/office/drawing/2010/main"/>
                  </a:ext>
                </a:extLst>
              </a:blip>
              <a:srcRect/>
              <a:stretch/>
            </p:blipFill>
            <p:spPr>
              <a:xfrm>
                <a:off x="1791620" y="1802552"/>
                <a:ext cx="441466" cy="432395"/>
              </a:xfrm>
              <a:prstGeom prst="rect">
                <a:avLst/>
              </a:prstGeom>
            </p:spPr>
          </p:pic>
        </p:grpSp>
        <p:pic>
          <p:nvPicPr>
            <p:cNvPr id="73" name="Picture 72"/>
            <p:cNvPicPr>
              <a:picLocks noChangeAspect="1"/>
            </p:cNvPicPr>
            <p:nvPr/>
          </p:nvPicPr>
          <p:blipFill rotWithShape="1">
            <a:blip r:embed="rId22" cstate="print">
              <a:duotone>
                <a:schemeClr val="bg2">
                  <a:shade val="45000"/>
                  <a:satMod val="135000"/>
                </a:schemeClr>
                <a:prstClr val="white"/>
              </a:duotone>
              <a:extLst>
                <a:ext uri="{BEBA8EAE-BF5A-486C-A8C5-ECC9F3942E4B}">
                  <a14:imgProps xmlns="" xmlns:a14="http://schemas.microsoft.com/office/drawing/2010/main">
                    <a14:imgLayer r:embed="rId23">
                      <a14:imgEffect>
                        <a14:backgroundRemoval t="0" b="100000" l="0" r="100000">
                          <a14:foregroundMark x1="62500" y1="12308" x2="62500" y2="12308"/>
                          <a14:foregroundMark x1="47500" y1="7692" x2="47500" y2="7692"/>
                          <a14:foregroundMark x1="52500" y1="4615" x2="52500" y2="4615"/>
                          <a14:backgroundMark x1="57500" y1="26154" x2="57500" y2="26154"/>
                        </a14:backgroundRemoval>
                      </a14:imgEffect>
                    </a14:imgLayer>
                  </a14:imgProps>
                </a:ext>
                <a:ext uri="{28A0092B-C50C-407E-A947-70E740481C1C}">
                  <a14:useLocalDpi xmlns="" xmlns:a14="http://schemas.microsoft.com/office/drawing/2010/main"/>
                </a:ext>
              </a:extLst>
            </a:blip>
            <a:srcRect/>
            <a:stretch/>
          </p:blipFill>
          <p:spPr>
            <a:xfrm>
              <a:off x="8523514" y="4561975"/>
              <a:ext cx="170587" cy="270765"/>
            </a:xfrm>
            <a:prstGeom prst="rect">
              <a:avLst/>
            </a:prstGeom>
            <a:noFill/>
          </p:spPr>
        </p:pic>
      </p:grpSp>
      <p:sp>
        <p:nvSpPr>
          <p:cNvPr id="31" name="Rounded Rectangle 30"/>
          <p:cNvSpPr/>
          <p:nvPr/>
        </p:nvSpPr>
        <p:spPr>
          <a:xfrm>
            <a:off x="3588410" y="5528416"/>
            <a:ext cx="88367" cy="110384"/>
          </a:xfrm>
          <a:prstGeom prst="roundRect">
            <a:avLst/>
          </a:prstGeom>
          <a:solidFill>
            <a:schemeClr val="bg1"/>
          </a:solidFill>
          <a:ln>
            <a:noFill/>
          </a:ln>
          <a:effectLst>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FFFFFF"/>
              </a:solidFill>
            </a:endParaRPr>
          </a:p>
        </p:txBody>
      </p:sp>
      <p:grpSp>
        <p:nvGrpSpPr>
          <p:cNvPr id="30" name="Group 110"/>
          <p:cNvGrpSpPr/>
          <p:nvPr/>
        </p:nvGrpSpPr>
        <p:grpSpPr>
          <a:xfrm>
            <a:off x="8323843" y="3086988"/>
            <a:ext cx="480746" cy="483706"/>
            <a:chOff x="7010400" y="3214965"/>
            <a:chExt cx="402544" cy="428221"/>
          </a:xfrm>
        </p:grpSpPr>
        <p:sp>
          <p:nvSpPr>
            <p:cNvPr id="70" name="Oval 69"/>
            <p:cNvSpPr/>
            <p:nvPr/>
          </p:nvSpPr>
          <p:spPr>
            <a:xfrm>
              <a:off x="7010400" y="3214965"/>
              <a:ext cx="402544" cy="428221"/>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FFFFFF"/>
                </a:solidFill>
              </a:endParaRPr>
            </a:p>
          </p:txBody>
        </p:sp>
        <p:pic>
          <p:nvPicPr>
            <p:cNvPr id="71" name="Picture 70"/>
            <p:cNvPicPr>
              <a:picLocks noChangeAspect="1"/>
            </p:cNvPicPr>
            <p:nvPr/>
          </p:nvPicPr>
          <p:blipFill>
            <a:blip r:embed="rId24" cstate="print">
              <a:duotone>
                <a:schemeClr val="accent2">
                  <a:shade val="45000"/>
                  <a:satMod val="135000"/>
                </a:schemeClr>
                <a:prstClr val="white"/>
              </a:duotone>
              <a:extLst>
                <a:ext uri="{BEBA8EAE-BF5A-486C-A8C5-ECC9F3942E4B}">
                  <a14:imgProps xmlns="" xmlns:a14="http://schemas.microsoft.com/office/drawing/2010/main">
                    <a14:imgLayer r:embed="rId25">
                      <a14:imgEffect>
                        <a14:saturation sat="0"/>
                      </a14:imgEffect>
                    </a14:imgLayer>
                  </a14:imgProps>
                </a:ext>
                <a:ext uri="{28A0092B-C50C-407E-A947-70E740481C1C}">
                  <a14:useLocalDpi xmlns="" xmlns:a14="http://schemas.microsoft.com/office/drawing/2010/main"/>
                </a:ext>
              </a:extLst>
            </a:blip>
            <a:stretch>
              <a:fillRect/>
            </a:stretch>
          </p:blipFill>
          <p:spPr>
            <a:xfrm>
              <a:off x="7054150" y="3274915"/>
              <a:ext cx="315044" cy="335140"/>
            </a:xfrm>
            <a:prstGeom prst="rect">
              <a:avLst/>
            </a:prstGeom>
            <a:ln>
              <a:noFill/>
            </a:ln>
          </p:spPr>
        </p:pic>
      </p:grpSp>
      <p:sp>
        <p:nvSpPr>
          <p:cNvPr id="33" name="TextBox 32"/>
          <p:cNvSpPr txBox="1"/>
          <p:nvPr/>
        </p:nvSpPr>
        <p:spPr>
          <a:xfrm>
            <a:off x="8238309" y="3548970"/>
            <a:ext cx="574780" cy="175762"/>
          </a:xfrm>
          <a:prstGeom prst="rect">
            <a:avLst/>
          </a:prstGeom>
          <a:noFill/>
        </p:spPr>
        <p:txBody>
          <a:bodyPr wrap="square" rtlCol="0">
            <a:spAutoFit/>
          </a:bodyPr>
          <a:lstStyle/>
          <a:p>
            <a:pPr algn="ctr"/>
            <a:r>
              <a:rPr lang="en-US" sz="800" b="1" dirty="0" smtClean="0">
                <a:solidFill>
                  <a:srgbClr val="000000"/>
                </a:solidFill>
              </a:rPr>
              <a:t>Venues</a:t>
            </a:r>
            <a:endParaRPr lang="en-US" sz="800" b="1" dirty="0">
              <a:solidFill>
                <a:srgbClr val="000000"/>
              </a:solidFill>
            </a:endParaRPr>
          </a:p>
        </p:txBody>
      </p:sp>
      <p:sp>
        <p:nvSpPr>
          <p:cNvPr id="34" name="TextBox 33"/>
          <p:cNvSpPr txBox="1"/>
          <p:nvPr/>
        </p:nvSpPr>
        <p:spPr>
          <a:xfrm>
            <a:off x="6614387" y="2864005"/>
            <a:ext cx="987108" cy="215444"/>
          </a:xfrm>
          <a:prstGeom prst="rect">
            <a:avLst/>
          </a:prstGeom>
          <a:noFill/>
        </p:spPr>
        <p:txBody>
          <a:bodyPr wrap="square" rtlCol="0">
            <a:spAutoFit/>
          </a:bodyPr>
          <a:lstStyle/>
          <a:p>
            <a:pPr algn="ctr"/>
            <a:r>
              <a:rPr lang="en-US" sz="800" b="1" dirty="0" smtClean="0">
                <a:solidFill>
                  <a:srgbClr val="000000"/>
                </a:solidFill>
              </a:rPr>
              <a:t>Lighting</a:t>
            </a:r>
            <a:endParaRPr lang="en-US" sz="800" b="1" dirty="0">
              <a:solidFill>
                <a:srgbClr val="000000"/>
              </a:solidFill>
            </a:endParaRPr>
          </a:p>
        </p:txBody>
      </p:sp>
      <p:grpSp>
        <p:nvGrpSpPr>
          <p:cNvPr id="32" name="Group 58"/>
          <p:cNvGrpSpPr/>
          <p:nvPr/>
        </p:nvGrpSpPr>
        <p:grpSpPr>
          <a:xfrm>
            <a:off x="6198296" y="3163189"/>
            <a:ext cx="479741" cy="457199"/>
            <a:chOff x="6258608" y="3886201"/>
            <a:chExt cx="510060" cy="457200"/>
          </a:xfrm>
        </p:grpSpPr>
        <p:sp>
          <p:nvSpPr>
            <p:cNvPr id="68" name="Oval 67"/>
            <p:cNvSpPr/>
            <p:nvPr/>
          </p:nvSpPr>
          <p:spPr>
            <a:xfrm>
              <a:off x="6258608" y="3886201"/>
              <a:ext cx="510060" cy="457200"/>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FFFFFF"/>
                </a:solidFill>
              </a:endParaRPr>
            </a:p>
          </p:txBody>
        </p:sp>
        <p:pic>
          <p:nvPicPr>
            <p:cNvPr id="69" name="Picture 68" descr="Screen Shot 2014-11-17 at 7.13.12 PM.png"/>
            <p:cNvPicPr>
              <a:picLocks noChangeAspect="1"/>
            </p:cNvPicPr>
            <p:nvPr/>
          </p:nvPicPr>
          <p:blipFill>
            <a:blip r:embed="rId26" cstate="print">
              <a:biLevel thresh="25000"/>
              <a:extLst>
                <a:ext uri="{BEBA8EAE-BF5A-486C-A8C5-ECC9F3942E4B}">
                  <a14:imgProps xmlns="" xmlns:a14="http://schemas.microsoft.com/office/drawing/2010/main">
                    <a14:imgLayer r:embed="rId27">
                      <a14:imgEffect>
                        <a14:backgroundRemoval t="0" b="100000" l="0" r="100000">
                          <a14:foregroundMark x1="66667" y1="9735" x2="66667" y2="9735"/>
                          <a14:foregroundMark x1="23611" y1="82301" x2="23611" y2="82301"/>
                          <a14:foregroundMark x1="72917" y1="84071" x2="72917" y2="84071"/>
                        </a14:backgroundRemoval>
                      </a14:imgEffect>
                      <a14:imgEffect>
                        <a14:saturation sat="0"/>
                      </a14:imgEffect>
                    </a14:imgLayer>
                  </a14:imgProps>
                </a:ext>
                <a:ext uri="{28A0092B-C50C-407E-A947-70E740481C1C}">
                  <a14:useLocalDpi xmlns="" xmlns:a14="http://schemas.microsoft.com/office/drawing/2010/main"/>
                </a:ext>
              </a:extLst>
            </a:blip>
            <a:stretch>
              <a:fillRect/>
            </a:stretch>
          </p:blipFill>
          <p:spPr>
            <a:xfrm>
              <a:off x="6327484" y="3984574"/>
              <a:ext cx="378296" cy="266625"/>
            </a:xfrm>
            <a:prstGeom prst="rect">
              <a:avLst/>
            </a:prstGeom>
            <a:noFill/>
          </p:spPr>
        </p:pic>
      </p:grpSp>
      <p:sp>
        <p:nvSpPr>
          <p:cNvPr id="66" name="Oval 65"/>
          <p:cNvSpPr/>
          <p:nvPr/>
        </p:nvSpPr>
        <p:spPr>
          <a:xfrm>
            <a:off x="6935363" y="3330731"/>
            <a:ext cx="475354" cy="450210"/>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FFFFFF"/>
              </a:solidFill>
            </a:endParaRPr>
          </a:p>
        </p:txBody>
      </p:sp>
      <p:sp>
        <p:nvSpPr>
          <p:cNvPr id="38" name="TextBox 37"/>
          <p:cNvSpPr txBox="1"/>
          <p:nvPr/>
        </p:nvSpPr>
        <p:spPr>
          <a:xfrm>
            <a:off x="3825888" y="3086988"/>
            <a:ext cx="1088348" cy="276197"/>
          </a:xfrm>
          <a:prstGeom prst="rect">
            <a:avLst/>
          </a:prstGeom>
          <a:noFill/>
        </p:spPr>
        <p:txBody>
          <a:bodyPr wrap="square" rtlCol="0">
            <a:spAutoFit/>
          </a:bodyPr>
          <a:lstStyle/>
          <a:p>
            <a:pPr algn="ctr"/>
            <a:r>
              <a:rPr lang="en-US" sz="800" b="1" dirty="0" smtClean="0">
                <a:solidFill>
                  <a:srgbClr val="000000"/>
                </a:solidFill>
              </a:rPr>
              <a:t>Innovation </a:t>
            </a:r>
            <a:br>
              <a:rPr lang="en-US" sz="800" b="1" dirty="0" smtClean="0">
                <a:solidFill>
                  <a:srgbClr val="000000"/>
                </a:solidFill>
              </a:rPr>
            </a:br>
            <a:r>
              <a:rPr lang="en-US" sz="800" b="1" dirty="0" smtClean="0">
                <a:solidFill>
                  <a:srgbClr val="000000"/>
                </a:solidFill>
              </a:rPr>
              <a:t>Labs</a:t>
            </a:r>
            <a:endParaRPr lang="en-US" sz="800" b="1" dirty="0">
              <a:solidFill>
                <a:srgbClr val="000000"/>
              </a:solidFill>
            </a:endParaRPr>
          </a:p>
        </p:txBody>
      </p:sp>
      <p:grpSp>
        <p:nvGrpSpPr>
          <p:cNvPr id="35" name="Group 56"/>
          <p:cNvGrpSpPr/>
          <p:nvPr/>
        </p:nvGrpSpPr>
        <p:grpSpPr>
          <a:xfrm>
            <a:off x="4839403" y="2491953"/>
            <a:ext cx="402543" cy="428221"/>
            <a:chOff x="4899715" y="3214965"/>
            <a:chExt cx="402543" cy="428221"/>
          </a:xfrm>
        </p:grpSpPr>
        <p:sp>
          <p:nvSpPr>
            <p:cNvPr id="64" name="Oval 63"/>
            <p:cNvSpPr/>
            <p:nvPr/>
          </p:nvSpPr>
          <p:spPr>
            <a:xfrm>
              <a:off x="4899715" y="3214965"/>
              <a:ext cx="402543" cy="428221"/>
            </a:xfrm>
            <a:prstGeom prst="ellipse">
              <a:avLst/>
            </a:prstGeom>
            <a:solidFill>
              <a:srgbClr val="FBD362"/>
            </a:solidFill>
            <a:ln w="38100" cmpd="sng">
              <a:solidFill>
                <a:srgbClr val="B9B9B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FFFFFF"/>
                </a:solidFill>
              </a:endParaRPr>
            </a:p>
          </p:txBody>
        </p:sp>
        <p:pic>
          <p:nvPicPr>
            <p:cNvPr id="65" name="Picture 4"/>
            <p:cNvPicPr>
              <a:picLocks noChangeAspect="1" noChangeArrowheads="1"/>
            </p:cNvPicPr>
            <p:nvPr/>
          </p:nvPicPr>
          <p:blipFill>
            <a:blip r:embed="rId28" cstate="print">
              <a:extLst>
                <a:ext uri="{BEBA8EAE-BF5A-486C-A8C5-ECC9F3942E4B}">
                  <a14:imgProps xmlns="" xmlns:a14="http://schemas.microsoft.com/office/drawing/2010/main">
                    <a14:imgLayer r:embed="rId29">
                      <a14:imgEffect>
                        <a14:backgroundRemoval t="0" b="100000" l="0" r="100000">
                          <a14:foregroundMark x1="43403" y1="54967" x2="43403" y2="54967"/>
                          <a14:foregroundMark x1="76042" y1="46358" x2="76042" y2="46358"/>
                          <a14:foregroundMark x1="88889" y1="64901" x2="88889" y2="64901"/>
                        </a14:backgroundRemoval>
                      </a14:imgEffect>
                    </a14:imgLayer>
                  </a14:imgProps>
                </a:ext>
                <a:ext uri="{28A0092B-C50C-407E-A947-70E740481C1C}">
                  <a14:useLocalDpi xmlns="" xmlns:a14="http://schemas.microsoft.com/office/drawing/2010/main"/>
                </a:ext>
              </a:extLst>
            </a:blip>
            <a:srcRect/>
            <a:stretch>
              <a:fillRect/>
            </a:stretch>
          </p:blipFill>
          <p:spPr bwMode="auto">
            <a:xfrm>
              <a:off x="4939377" y="3358628"/>
              <a:ext cx="327568" cy="182701"/>
            </a:xfrm>
            <a:prstGeom prst="rect">
              <a:avLst/>
            </a:prstGeom>
            <a:solidFill>
              <a:srgbClr val="FBD362"/>
            </a:solidFill>
            <a:ln w="38100" cmpd="sng">
              <a:noFill/>
              <a:miter lim="800000"/>
              <a:headEnd/>
              <a:tailEnd/>
            </a:ln>
            <a:extLst/>
          </p:spPr>
        </p:pic>
      </p:grpSp>
      <p:sp>
        <p:nvSpPr>
          <p:cNvPr id="40" name="Oval 39"/>
          <p:cNvSpPr/>
          <p:nvPr/>
        </p:nvSpPr>
        <p:spPr>
          <a:xfrm>
            <a:off x="4868039" y="3339325"/>
            <a:ext cx="402543" cy="415592"/>
          </a:xfrm>
          <a:prstGeom prst="ellipse">
            <a:avLst/>
          </a:prstGeom>
          <a:solidFill>
            <a:schemeClr val="accent5">
              <a:lumMod val="75000"/>
            </a:schemeClr>
          </a:solidFill>
          <a:ln w="28575" cmpd="sng">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endParaRPr lang="en-US" sz="1100" b="1" dirty="0">
              <a:solidFill>
                <a:srgbClr val="FFFFFF"/>
              </a:solidFill>
            </a:endParaRPr>
          </a:p>
        </p:txBody>
      </p:sp>
      <p:sp>
        <p:nvSpPr>
          <p:cNvPr id="41" name="TextBox 40"/>
          <p:cNvSpPr txBox="1"/>
          <p:nvPr/>
        </p:nvSpPr>
        <p:spPr>
          <a:xfrm>
            <a:off x="4709176" y="3772229"/>
            <a:ext cx="751496" cy="338554"/>
          </a:xfrm>
          <a:prstGeom prst="rect">
            <a:avLst/>
          </a:prstGeom>
          <a:noFill/>
        </p:spPr>
        <p:txBody>
          <a:bodyPr wrap="square" rtlCol="0">
            <a:spAutoFit/>
          </a:bodyPr>
          <a:lstStyle/>
          <a:p>
            <a:pPr algn="ctr"/>
            <a:r>
              <a:rPr lang="en-US" sz="800" b="1" dirty="0" smtClean="0">
                <a:solidFill>
                  <a:srgbClr val="000000"/>
                </a:solidFill>
              </a:rPr>
              <a:t>SMB Solutions</a:t>
            </a:r>
            <a:endParaRPr lang="en-US" sz="800" b="1" dirty="0">
              <a:solidFill>
                <a:srgbClr val="000000"/>
              </a:solidFill>
            </a:endParaRPr>
          </a:p>
        </p:txBody>
      </p:sp>
      <p:grpSp>
        <p:nvGrpSpPr>
          <p:cNvPr id="36" name="Group 10"/>
          <p:cNvGrpSpPr/>
          <p:nvPr/>
        </p:nvGrpSpPr>
        <p:grpSpPr>
          <a:xfrm>
            <a:off x="3477516" y="3772788"/>
            <a:ext cx="402543" cy="378507"/>
            <a:chOff x="3537828" y="4495800"/>
            <a:chExt cx="402543" cy="378507"/>
          </a:xfrm>
        </p:grpSpPr>
        <p:sp>
          <p:nvSpPr>
            <p:cNvPr id="62" name="Oval 61"/>
            <p:cNvSpPr/>
            <p:nvPr/>
          </p:nvSpPr>
          <p:spPr>
            <a:xfrm>
              <a:off x="3537828" y="4495800"/>
              <a:ext cx="402543" cy="377732"/>
            </a:xfrm>
            <a:prstGeom prst="ellipse">
              <a:avLst/>
            </a:prstGeom>
            <a:solidFill>
              <a:srgbClr val="F9BB0D"/>
            </a:solidFill>
            <a:ln w="28575" cmpd="sng">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FFFFFF"/>
                </a:solidFill>
              </a:endParaRPr>
            </a:p>
          </p:txBody>
        </p:sp>
        <p:pic>
          <p:nvPicPr>
            <p:cNvPr id="63" name="Picture 62"/>
            <p:cNvPicPr>
              <a:picLocks noChangeAspect="1"/>
            </p:cNvPicPr>
            <p:nvPr/>
          </p:nvPicPr>
          <p:blipFill>
            <a:blip r:embed="rId30" cstate="print">
              <a:duotone>
                <a:schemeClr val="accent2">
                  <a:shade val="45000"/>
                  <a:satMod val="135000"/>
                </a:schemeClr>
                <a:prstClr val="white"/>
              </a:duotone>
              <a:extLst>
                <a:ext uri="{BEBA8EAE-BF5A-486C-A8C5-ECC9F3942E4B}">
                  <a14:imgProps xmlns="" xmlns:a14="http://schemas.microsoft.com/office/drawing/2010/main">
                    <a14:imgLayer r:embed="rId31">
                      <a14:imgEffect>
                        <a14:backgroundRemoval t="0" b="94222" l="0" r="100000">
                          <a14:foregroundMark x1="53778" y1="45333" x2="53778" y2="45333"/>
                          <a14:foregroundMark x1="66222" y1="41778" x2="66222" y2="41778"/>
                          <a14:foregroundMark x1="72889" y1="40000" x2="72889" y2="40000"/>
                        </a14:backgroundRemoval>
                      </a14:imgEffect>
                    </a14:imgLayer>
                  </a14:imgProps>
                </a:ext>
                <a:ext uri="{28A0092B-C50C-407E-A947-70E740481C1C}">
                  <a14:useLocalDpi xmlns="" xmlns:a14="http://schemas.microsoft.com/office/drawing/2010/main"/>
                </a:ext>
              </a:extLst>
            </a:blip>
            <a:stretch>
              <a:fillRect/>
            </a:stretch>
          </p:blipFill>
          <p:spPr>
            <a:xfrm>
              <a:off x="3556966" y="4539554"/>
              <a:ext cx="356741" cy="334753"/>
            </a:xfrm>
            <a:prstGeom prst="rect">
              <a:avLst/>
            </a:prstGeom>
            <a:noFill/>
            <a:ln>
              <a:noFill/>
            </a:ln>
          </p:spPr>
        </p:pic>
      </p:grpSp>
      <p:sp>
        <p:nvSpPr>
          <p:cNvPr id="43" name="TextBox 42"/>
          <p:cNvSpPr txBox="1"/>
          <p:nvPr/>
        </p:nvSpPr>
        <p:spPr>
          <a:xfrm>
            <a:off x="3302201" y="4176859"/>
            <a:ext cx="753173" cy="276197"/>
          </a:xfrm>
          <a:prstGeom prst="rect">
            <a:avLst/>
          </a:prstGeom>
          <a:noFill/>
        </p:spPr>
        <p:txBody>
          <a:bodyPr wrap="square" rtlCol="0">
            <a:spAutoFit/>
          </a:bodyPr>
          <a:lstStyle/>
          <a:p>
            <a:pPr algn="ctr"/>
            <a:r>
              <a:rPr lang="en-US" sz="800" b="1" dirty="0" smtClean="0">
                <a:solidFill>
                  <a:srgbClr val="000000"/>
                </a:solidFill>
              </a:rPr>
              <a:t>Developer Community</a:t>
            </a:r>
            <a:endParaRPr lang="en-US" sz="800" b="1" dirty="0">
              <a:solidFill>
                <a:srgbClr val="000000"/>
              </a:solidFill>
            </a:endParaRPr>
          </a:p>
        </p:txBody>
      </p:sp>
      <p:sp>
        <p:nvSpPr>
          <p:cNvPr id="44" name="Oval 43"/>
          <p:cNvSpPr/>
          <p:nvPr/>
        </p:nvSpPr>
        <p:spPr>
          <a:xfrm>
            <a:off x="5525203" y="2336823"/>
            <a:ext cx="402543" cy="412880"/>
          </a:xfrm>
          <a:prstGeom prst="ellipse">
            <a:avLst/>
          </a:prstGeom>
          <a:solidFill>
            <a:srgbClr val="FBD362"/>
          </a:solidFill>
          <a:ln w="38100" cmpd="sng">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FFFFFF"/>
              </a:solidFill>
            </a:endParaRPr>
          </a:p>
        </p:txBody>
      </p:sp>
      <p:sp>
        <p:nvSpPr>
          <p:cNvPr id="45" name="TextBox 44"/>
          <p:cNvSpPr txBox="1"/>
          <p:nvPr/>
        </p:nvSpPr>
        <p:spPr>
          <a:xfrm>
            <a:off x="5349888" y="2720553"/>
            <a:ext cx="753173" cy="276197"/>
          </a:xfrm>
          <a:prstGeom prst="rect">
            <a:avLst/>
          </a:prstGeom>
          <a:noFill/>
        </p:spPr>
        <p:txBody>
          <a:bodyPr wrap="square" rtlCol="0">
            <a:spAutoFit/>
          </a:bodyPr>
          <a:lstStyle/>
          <a:p>
            <a:pPr algn="ctr"/>
            <a:r>
              <a:rPr lang="en-US" sz="800" b="1" dirty="0" smtClean="0">
                <a:solidFill>
                  <a:srgbClr val="000000"/>
                </a:solidFill>
              </a:rPr>
              <a:t>Market Place</a:t>
            </a:r>
            <a:endParaRPr lang="en-US" sz="800" b="1" dirty="0">
              <a:solidFill>
                <a:srgbClr val="000000"/>
              </a:solidFill>
            </a:endParaRPr>
          </a:p>
        </p:txBody>
      </p:sp>
      <p:pic>
        <p:nvPicPr>
          <p:cNvPr id="46" name="Picture 45" descr="cloudglobe.png"/>
          <p:cNvPicPr>
            <a:picLocks noChangeAspect="1"/>
          </p:cNvPicPr>
          <p:nvPr/>
        </p:nvPicPr>
        <p:blipFill>
          <a:blip r:embed="rId32" cstate="print">
            <a:duotone>
              <a:schemeClr val="bg2">
                <a:shade val="45000"/>
                <a:satMod val="135000"/>
              </a:schemeClr>
              <a:prstClr val="white"/>
            </a:duotone>
            <a:extLst>
              <a:ext uri="{BEBA8EAE-BF5A-486C-A8C5-ECC9F3942E4B}">
                <a14:imgProps xmlns="" xmlns:a14="http://schemas.microsoft.com/office/drawing/2010/main">
                  <a14:imgLayer r:embed="rId33">
                    <a14:imgEffect>
                      <a14:saturation sat="0"/>
                    </a14:imgEffect>
                  </a14:imgLayer>
                </a14:imgProps>
              </a:ext>
              <a:ext uri="{28A0092B-C50C-407E-A947-70E740481C1C}">
                <a14:useLocalDpi xmlns="" xmlns:a14="http://schemas.microsoft.com/office/drawing/2010/main"/>
              </a:ext>
            </a:extLst>
          </a:blip>
          <a:stretch>
            <a:fillRect/>
          </a:stretch>
        </p:blipFill>
        <p:spPr>
          <a:xfrm>
            <a:off x="5558109" y="2398198"/>
            <a:ext cx="302150" cy="250939"/>
          </a:xfrm>
          <a:prstGeom prst="rect">
            <a:avLst/>
          </a:prstGeom>
        </p:spPr>
      </p:pic>
      <p:sp>
        <p:nvSpPr>
          <p:cNvPr id="47" name="Oval 46"/>
          <p:cNvSpPr/>
          <p:nvPr/>
        </p:nvSpPr>
        <p:spPr>
          <a:xfrm>
            <a:off x="4168791" y="2666422"/>
            <a:ext cx="402543" cy="428221"/>
          </a:xfrm>
          <a:prstGeom prst="ellipse">
            <a:avLst/>
          </a:prstGeom>
          <a:solidFill>
            <a:srgbClr val="FBD362"/>
          </a:solidFill>
          <a:ln w="28575" cmpd="sng">
            <a:solidFill>
              <a:schemeClr val="tx2">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FFFFFF"/>
              </a:solidFill>
            </a:endParaRPr>
          </a:p>
        </p:txBody>
      </p:sp>
      <p:sp>
        <p:nvSpPr>
          <p:cNvPr id="48" name="TextBox 47"/>
          <p:cNvSpPr txBox="1"/>
          <p:nvPr/>
        </p:nvSpPr>
        <p:spPr>
          <a:xfrm>
            <a:off x="5349888" y="3687012"/>
            <a:ext cx="844441" cy="338554"/>
          </a:xfrm>
          <a:prstGeom prst="rect">
            <a:avLst/>
          </a:prstGeom>
          <a:noFill/>
        </p:spPr>
        <p:txBody>
          <a:bodyPr wrap="square" rtlCol="0">
            <a:spAutoFit/>
          </a:bodyPr>
          <a:lstStyle/>
          <a:p>
            <a:pPr algn="ctr"/>
            <a:r>
              <a:rPr lang="en-US" sz="800" b="1" dirty="0" smtClean="0">
                <a:solidFill>
                  <a:srgbClr val="000000"/>
                </a:solidFill>
              </a:rPr>
              <a:t>Citizen Engagement</a:t>
            </a:r>
            <a:endParaRPr lang="en-US" sz="800" b="1" dirty="0">
              <a:solidFill>
                <a:srgbClr val="000000"/>
              </a:solidFill>
            </a:endParaRPr>
          </a:p>
        </p:txBody>
      </p:sp>
      <p:grpSp>
        <p:nvGrpSpPr>
          <p:cNvPr id="37" name="Group 5"/>
          <p:cNvGrpSpPr/>
          <p:nvPr/>
        </p:nvGrpSpPr>
        <p:grpSpPr>
          <a:xfrm>
            <a:off x="5584556" y="3183970"/>
            <a:ext cx="402543" cy="415636"/>
            <a:chOff x="5644868" y="3906982"/>
            <a:chExt cx="402543" cy="415636"/>
          </a:xfrm>
        </p:grpSpPr>
        <p:sp>
          <p:nvSpPr>
            <p:cNvPr id="60" name="Oval 59"/>
            <p:cNvSpPr/>
            <p:nvPr/>
          </p:nvSpPr>
          <p:spPr>
            <a:xfrm>
              <a:off x="5644868" y="3906982"/>
              <a:ext cx="402543" cy="415636"/>
            </a:xfrm>
            <a:prstGeom prst="ellipse">
              <a:avLst/>
            </a:prstGeom>
            <a:solidFill>
              <a:schemeClr val="accent5"/>
            </a:solidFill>
            <a:ln w="38100">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FFFFFF"/>
                </a:solidFill>
              </a:endParaRPr>
            </a:p>
          </p:txBody>
        </p:sp>
        <p:pic>
          <p:nvPicPr>
            <p:cNvPr id="61" name="Picture 60" descr="https://kaggle2.blob.core.windows.net/competitions/kaggle/4699/media/iStock_insurancehands300.png"/>
            <p:cNvPicPr>
              <a:picLocks noChangeAspect="1"/>
            </p:cNvPicPr>
            <p:nvPr/>
          </p:nvPicPr>
          <p:blipFill>
            <a:blip r:embed="rId34" cstate="print">
              <a:duotone>
                <a:schemeClr val="bg2">
                  <a:shade val="45000"/>
                  <a:satMod val="135000"/>
                </a:schemeClr>
                <a:prstClr val="white"/>
              </a:duotone>
              <a:extLst>
                <a:ext uri="{28A0092B-C50C-407E-A947-70E740481C1C}">
                  <a14:useLocalDpi xmlns="" xmlns:a14="http://schemas.microsoft.com/office/drawing/2010/main"/>
                </a:ext>
              </a:extLst>
            </a:blip>
            <a:srcRect/>
            <a:stretch>
              <a:fillRect/>
            </a:stretch>
          </p:blipFill>
          <p:spPr bwMode="auto">
            <a:xfrm>
              <a:off x="5692450" y="3927933"/>
              <a:ext cx="335118" cy="365226"/>
            </a:xfrm>
            <a:prstGeom prst="rect">
              <a:avLst/>
            </a:prstGeom>
            <a:noFill/>
            <a:ln>
              <a:noFill/>
            </a:ln>
          </p:spPr>
        </p:pic>
      </p:grpSp>
      <p:sp>
        <p:nvSpPr>
          <p:cNvPr id="51" name="TextBox 50"/>
          <p:cNvSpPr txBox="1"/>
          <p:nvPr/>
        </p:nvSpPr>
        <p:spPr>
          <a:xfrm>
            <a:off x="4064611" y="3953791"/>
            <a:ext cx="630535" cy="461665"/>
          </a:xfrm>
          <a:prstGeom prst="rect">
            <a:avLst/>
          </a:prstGeom>
          <a:noFill/>
        </p:spPr>
        <p:txBody>
          <a:bodyPr wrap="square" rtlCol="0">
            <a:spAutoFit/>
          </a:bodyPr>
          <a:lstStyle/>
          <a:p>
            <a:pPr algn="ctr"/>
            <a:r>
              <a:rPr lang="en-US" sz="800" b="1" dirty="0" smtClean="0">
                <a:solidFill>
                  <a:srgbClr val="000000"/>
                </a:solidFill>
              </a:rPr>
              <a:t>Mobile to Cloud</a:t>
            </a:r>
            <a:endParaRPr lang="en-US" sz="800" b="1" dirty="0">
              <a:solidFill>
                <a:srgbClr val="000000"/>
              </a:solidFill>
            </a:endParaRPr>
          </a:p>
        </p:txBody>
      </p:sp>
      <p:sp>
        <p:nvSpPr>
          <p:cNvPr id="52" name="TextBox 51"/>
          <p:cNvSpPr txBox="1"/>
          <p:nvPr/>
        </p:nvSpPr>
        <p:spPr>
          <a:xfrm>
            <a:off x="3361145" y="4546488"/>
            <a:ext cx="2532497" cy="461665"/>
          </a:xfrm>
          <a:prstGeom prst="rect">
            <a:avLst/>
          </a:prstGeom>
          <a:noFill/>
        </p:spPr>
        <p:txBody>
          <a:bodyPr wrap="square" rtlCol="0">
            <a:spAutoFit/>
          </a:bodyPr>
          <a:lstStyle/>
          <a:p>
            <a:pPr algn="r"/>
            <a:r>
              <a:rPr lang="en-US" sz="1200" b="1" dirty="0" smtClean="0">
                <a:solidFill>
                  <a:srgbClr val="FFC000"/>
                </a:solidFill>
              </a:rPr>
              <a:t>Economic Development &amp; Citizen Engagement</a:t>
            </a:r>
          </a:p>
        </p:txBody>
      </p:sp>
      <p:sp>
        <p:nvSpPr>
          <p:cNvPr id="53" name="TextBox 52"/>
          <p:cNvSpPr txBox="1"/>
          <p:nvPr/>
        </p:nvSpPr>
        <p:spPr>
          <a:xfrm>
            <a:off x="6633466" y="4587336"/>
            <a:ext cx="1919072" cy="276999"/>
          </a:xfrm>
          <a:prstGeom prst="rect">
            <a:avLst/>
          </a:prstGeom>
          <a:noFill/>
        </p:spPr>
        <p:txBody>
          <a:bodyPr wrap="square" rtlCol="0">
            <a:spAutoFit/>
          </a:bodyPr>
          <a:lstStyle/>
          <a:p>
            <a:r>
              <a:rPr lang="en-US" sz="1200" b="1" dirty="0" smtClean="0">
                <a:solidFill>
                  <a:srgbClr val="82CEAC"/>
                </a:solidFill>
              </a:rPr>
              <a:t>Smart City Solutions</a:t>
            </a:r>
          </a:p>
        </p:txBody>
      </p:sp>
      <p:pic>
        <p:nvPicPr>
          <p:cNvPr id="54" name="Picture 53" descr="Global_Communications_dark_grey.png"/>
          <p:cNvPicPr>
            <a:picLocks noChangeAspect="1"/>
          </p:cNvPicPr>
          <p:nvPr/>
        </p:nvPicPr>
        <p:blipFill>
          <a:blip r:embed="rId35" cstate="print">
            <a:biLevel thresh="25000"/>
            <a:extLst>
              <a:ext uri="{28A0092B-C50C-407E-A947-70E740481C1C}">
                <a14:useLocalDpi xmlns="" xmlns:a14="http://schemas.microsoft.com/office/drawing/2010/main"/>
              </a:ext>
            </a:extLst>
          </a:blip>
          <a:stretch>
            <a:fillRect/>
          </a:stretch>
        </p:blipFill>
        <p:spPr>
          <a:xfrm>
            <a:off x="4234491" y="2737946"/>
            <a:ext cx="266714" cy="283728"/>
          </a:xfrm>
          <a:prstGeom prst="rect">
            <a:avLst/>
          </a:prstGeom>
        </p:spPr>
      </p:pic>
      <p:sp>
        <p:nvSpPr>
          <p:cNvPr id="55" name="TextBox 54"/>
          <p:cNvSpPr txBox="1"/>
          <p:nvPr/>
        </p:nvSpPr>
        <p:spPr>
          <a:xfrm>
            <a:off x="6663340" y="3780941"/>
            <a:ext cx="987108" cy="338554"/>
          </a:xfrm>
          <a:prstGeom prst="rect">
            <a:avLst/>
          </a:prstGeom>
          <a:noFill/>
        </p:spPr>
        <p:txBody>
          <a:bodyPr wrap="square" rtlCol="0">
            <a:spAutoFit/>
          </a:bodyPr>
          <a:lstStyle/>
          <a:p>
            <a:pPr algn="ctr"/>
            <a:r>
              <a:rPr lang="en-US" sz="800" b="1" dirty="0" smtClean="0">
                <a:solidFill>
                  <a:srgbClr val="000000"/>
                </a:solidFill>
              </a:rPr>
              <a:t>Grid </a:t>
            </a:r>
            <a:br>
              <a:rPr lang="en-US" sz="800" b="1" dirty="0" smtClean="0">
                <a:solidFill>
                  <a:srgbClr val="000000"/>
                </a:solidFill>
              </a:rPr>
            </a:br>
            <a:r>
              <a:rPr lang="en-US" sz="800" b="1" dirty="0" smtClean="0">
                <a:solidFill>
                  <a:srgbClr val="000000"/>
                </a:solidFill>
              </a:rPr>
              <a:t>Wide</a:t>
            </a:r>
            <a:endParaRPr lang="en-US" sz="800" b="1" dirty="0">
              <a:solidFill>
                <a:srgbClr val="000000"/>
              </a:solidFill>
            </a:endParaRPr>
          </a:p>
        </p:txBody>
      </p:sp>
      <p:sp>
        <p:nvSpPr>
          <p:cNvPr id="56" name="TextBox 55"/>
          <p:cNvSpPr txBox="1"/>
          <p:nvPr/>
        </p:nvSpPr>
        <p:spPr>
          <a:xfrm>
            <a:off x="4664088" y="2911226"/>
            <a:ext cx="753173" cy="175762"/>
          </a:xfrm>
          <a:prstGeom prst="rect">
            <a:avLst/>
          </a:prstGeom>
          <a:noFill/>
        </p:spPr>
        <p:txBody>
          <a:bodyPr wrap="square" rtlCol="0">
            <a:spAutoFit/>
          </a:bodyPr>
          <a:lstStyle/>
          <a:p>
            <a:pPr algn="ctr"/>
            <a:r>
              <a:rPr lang="en-US" sz="800" b="1" dirty="0" smtClean="0">
                <a:solidFill>
                  <a:srgbClr val="000000"/>
                </a:solidFill>
              </a:rPr>
              <a:t>Advertise</a:t>
            </a:r>
            <a:endParaRPr lang="en-US" sz="800" b="1" dirty="0">
              <a:solidFill>
                <a:srgbClr val="000000"/>
              </a:solidFill>
            </a:endParaRPr>
          </a:p>
        </p:txBody>
      </p:sp>
      <p:sp>
        <p:nvSpPr>
          <p:cNvPr id="14" name="TextBox 13"/>
          <p:cNvSpPr txBox="1"/>
          <p:nvPr/>
        </p:nvSpPr>
        <p:spPr>
          <a:xfrm>
            <a:off x="4872871" y="885402"/>
            <a:ext cx="2673752" cy="1107996"/>
          </a:xfrm>
          <a:prstGeom prst="rect">
            <a:avLst/>
          </a:prstGeom>
          <a:noFill/>
        </p:spPr>
        <p:txBody>
          <a:bodyPr wrap="square" rtlCol="0">
            <a:spAutoFit/>
          </a:bodyPr>
          <a:lstStyle/>
          <a:p>
            <a:pPr algn="ctr">
              <a:lnSpc>
                <a:spcPct val="150000"/>
              </a:lnSpc>
            </a:pPr>
            <a:r>
              <a:rPr lang="en-US" sz="1100" b="1" dirty="0" smtClean="0">
                <a:solidFill>
                  <a:srgbClr val="000000">
                    <a:lumMod val="65000"/>
                    <a:lumOff val="35000"/>
                  </a:srgbClr>
                </a:solidFill>
              </a:rPr>
              <a:t>Security &amp; Data Protection</a:t>
            </a:r>
          </a:p>
          <a:p>
            <a:pPr algn="ctr">
              <a:lnSpc>
                <a:spcPct val="150000"/>
              </a:lnSpc>
            </a:pPr>
            <a:r>
              <a:rPr lang="en-US" sz="1100" b="1" dirty="0" err="1" smtClean="0">
                <a:solidFill>
                  <a:srgbClr val="000000">
                    <a:lumMod val="65000"/>
                    <a:lumOff val="35000"/>
                  </a:srgbClr>
                </a:solidFill>
              </a:rPr>
              <a:t>ThingSpace</a:t>
            </a:r>
            <a:r>
              <a:rPr lang="en-US" sz="1100" b="1" dirty="0" smtClean="0">
                <a:solidFill>
                  <a:srgbClr val="000000">
                    <a:lumMod val="65000"/>
                    <a:lumOff val="35000"/>
                  </a:srgbClr>
                </a:solidFill>
              </a:rPr>
              <a:t> &amp; Data Analytics</a:t>
            </a:r>
          </a:p>
          <a:p>
            <a:pPr algn="ctr">
              <a:lnSpc>
                <a:spcPct val="150000"/>
              </a:lnSpc>
            </a:pPr>
            <a:r>
              <a:rPr lang="en-US" sz="1100" b="1" dirty="0" smtClean="0">
                <a:solidFill>
                  <a:srgbClr val="000000">
                    <a:lumMod val="65000"/>
                    <a:lumOff val="35000"/>
                  </a:srgbClr>
                </a:solidFill>
              </a:rPr>
              <a:t>Prof &amp; Managed Services &amp; SI Ecosystem</a:t>
            </a:r>
          </a:p>
        </p:txBody>
      </p:sp>
      <p:sp>
        <p:nvSpPr>
          <p:cNvPr id="107" name="Oval 106"/>
          <p:cNvSpPr/>
          <p:nvPr/>
        </p:nvSpPr>
        <p:spPr>
          <a:xfrm>
            <a:off x="4208675" y="3517426"/>
            <a:ext cx="402543" cy="415592"/>
          </a:xfrm>
          <a:prstGeom prst="ellipse">
            <a:avLst/>
          </a:prstGeom>
          <a:solidFill>
            <a:schemeClr val="accent5">
              <a:lumMod val="75000"/>
            </a:schemeClr>
          </a:solidFill>
          <a:ln w="28575" cmpd="sng">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endParaRPr lang="en-US" sz="1100" b="1" dirty="0">
              <a:solidFill>
                <a:srgbClr val="FFFFFF"/>
              </a:solidFill>
            </a:endParaRPr>
          </a:p>
        </p:txBody>
      </p:sp>
      <p:sp>
        <p:nvSpPr>
          <p:cNvPr id="108" name="Title 1"/>
          <p:cNvSpPr txBox="1">
            <a:spLocks/>
          </p:cNvSpPr>
          <p:nvPr/>
        </p:nvSpPr>
        <p:spPr bwMode="gray">
          <a:xfrm>
            <a:off x="152400" y="228600"/>
            <a:ext cx="2895600" cy="533400"/>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2600" b="1" kern="1200">
                <a:solidFill>
                  <a:schemeClr val="accent1"/>
                </a:solidFill>
                <a:latin typeface="+mj-lt"/>
                <a:ea typeface="+mj-ea"/>
                <a:cs typeface="+mj-cs"/>
              </a:defRPr>
            </a:lvl1pPr>
          </a:lstStyle>
          <a:p>
            <a:r>
              <a:rPr lang="en-US" sz="2800" dirty="0" smtClean="0">
                <a:solidFill>
                  <a:srgbClr val="CD040B"/>
                </a:solidFill>
              </a:rPr>
              <a:t>Holistic Smart Community Approach</a:t>
            </a:r>
            <a:endParaRPr lang="en-US" sz="2800" dirty="0">
              <a:solidFill>
                <a:srgbClr val="CD040B"/>
              </a:solidFill>
            </a:endParaRPr>
          </a:p>
        </p:txBody>
      </p:sp>
      <p:sp>
        <p:nvSpPr>
          <p:cNvPr id="118" name="Oval 117"/>
          <p:cNvSpPr/>
          <p:nvPr/>
        </p:nvSpPr>
        <p:spPr>
          <a:xfrm>
            <a:off x="3165648" y="778940"/>
            <a:ext cx="1331776" cy="1318252"/>
          </a:xfrm>
          <a:prstGeom prst="ellipse">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19" name="Oval 118"/>
          <p:cNvSpPr/>
          <p:nvPr/>
        </p:nvSpPr>
        <p:spPr>
          <a:xfrm>
            <a:off x="3347371" y="978235"/>
            <a:ext cx="976375" cy="966460"/>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20" name="Freeform 4851"/>
          <p:cNvSpPr>
            <a:spLocks noEditPoints="1"/>
          </p:cNvSpPr>
          <p:nvPr/>
        </p:nvSpPr>
        <p:spPr bwMode="auto">
          <a:xfrm>
            <a:off x="3483312" y="1091876"/>
            <a:ext cx="709538" cy="661376"/>
          </a:xfrm>
          <a:custGeom>
            <a:avLst/>
            <a:gdLst>
              <a:gd name="T0" fmla="*/ 248 w 360"/>
              <a:gd name="T1" fmla="*/ 8 h 380"/>
              <a:gd name="T2" fmla="*/ 274 w 360"/>
              <a:gd name="T3" fmla="*/ 0 h 380"/>
              <a:gd name="T4" fmla="*/ 298 w 360"/>
              <a:gd name="T5" fmla="*/ 28 h 380"/>
              <a:gd name="T6" fmla="*/ 280 w 360"/>
              <a:gd name="T7" fmla="*/ 56 h 380"/>
              <a:gd name="T8" fmla="*/ 258 w 360"/>
              <a:gd name="T9" fmla="*/ 56 h 380"/>
              <a:gd name="T10" fmla="*/ 240 w 360"/>
              <a:gd name="T11" fmla="*/ 28 h 380"/>
              <a:gd name="T12" fmla="*/ 344 w 360"/>
              <a:gd name="T13" fmla="*/ 88 h 380"/>
              <a:gd name="T14" fmla="*/ 288 w 360"/>
              <a:gd name="T15" fmla="*/ 68 h 380"/>
              <a:gd name="T16" fmla="*/ 214 w 360"/>
              <a:gd name="T17" fmla="*/ 70 h 380"/>
              <a:gd name="T18" fmla="*/ 194 w 360"/>
              <a:gd name="T19" fmla="*/ 90 h 380"/>
              <a:gd name="T20" fmla="*/ 224 w 360"/>
              <a:gd name="T21" fmla="*/ 114 h 380"/>
              <a:gd name="T22" fmla="*/ 248 w 360"/>
              <a:gd name="T23" fmla="*/ 166 h 380"/>
              <a:gd name="T24" fmla="*/ 234 w 360"/>
              <a:gd name="T25" fmla="*/ 208 h 380"/>
              <a:gd name="T26" fmla="*/ 278 w 360"/>
              <a:gd name="T27" fmla="*/ 214 h 380"/>
              <a:gd name="T28" fmla="*/ 310 w 360"/>
              <a:gd name="T29" fmla="*/ 244 h 380"/>
              <a:gd name="T30" fmla="*/ 332 w 360"/>
              <a:gd name="T31" fmla="*/ 200 h 380"/>
              <a:gd name="T32" fmla="*/ 348 w 360"/>
              <a:gd name="T33" fmla="*/ 208 h 380"/>
              <a:gd name="T34" fmla="*/ 360 w 360"/>
              <a:gd name="T35" fmla="*/ 190 h 380"/>
              <a:gd name="T36" fmla="*/ 102 w 360"/>
              <a:gd name="T37" fmla="*/ 56 h 380"/>
              <a:gd name="T38" fmla="*/ 120 w 360"/>
              <a:gd name="T39" fmla="*/ 28 h 380"/>
              <a:gd name="T40" fmla="*/ 98 w 360"/>
              <a:gd name="T41" fmla="*/ 0 h 380"/>
              <a:gd name="T42" fmla="*/ 70 w 360"/>
              <a:gd name="T43" fmla="*/ 8 h 380"/>
              <a:gd name="T44" fmla="*/ 62 w 360"/>
              <a:gd name="T45" fmla="*/ 34 h 380"/>
              <a:gd name="T46" fmla="*/ 92 w 360"/>
              <a:gd name="T47" fmla="*/ 58 h 380"/>
              <a:gd name="T48" fmla="*/ 50 w 360"/>
              <a:gd name="T49" fmla="*/ 244 h 380"/>
              <a:gd name="T50" fmla="*/ 74 w 360"/>
              <a:gd name="T51" fmla="*/ 218 h 380"/>
              <a:gd name="T52" fmla="*/ 126 w 360"/>
              <a:gd name="T53" fmla="*/ 208 h 380"/>
              <a:gd name="T54" fmla="*/ 112 w 360"/>
              <a:gd name="T55" fmla="*/ 166 h 380"/>
              <a:gd name="T56" fmla="*/ 128 w 360"/>
              <a:gd name="T57" fmla="*/ 122 h 380"/>
              <a:gd name="T58" fmla="*/ 166 w 360"/>
              <a:gd name="T59" fmla="*/ 90 h 380"/>
              <a:gd name="T60" fmla="*/ 154 w 360"/>
              <a:gd name="T61" fmla="*/ 74 h 380"/>
              <a:gd name="T62" fmla="*/ 72 w 360"/>
              <a:gd name="T63" fmla="*/ 68 h 380"/>
              <a:gd name="T64" fmla="*/ 20 w 360"/>
              <a:gd name="T65" fmla="*/ 80 h 380"/>
              <a:gd name="T66" fmla="*/ 0 w 360"/>
              <a:gd name="T67" fmla="*/ 190 h 380"/>
              <a:gd name="T68" fmla="*/ 12 w 360"/>
              <a:gd name="T69" fmla="*/ 208 h 380"/>
              <a:gd name="T70" fmla="*/ 28 w 360"/>
              <a:gd name="T71" fmla="*/ 200 h 380"/>
              <a:gd name="T72" fmla="*/ 170 w 360"/>
              <a:gd name="T73" fmla="*/ 118 h 380"/>
              <a:gd name="T74" fmla="*/ 136 w 360"/>
              <a:gd name="T75" fmla="*/ 146 h 380"/>
              <a:gd name="T76" fmla="*/ 136 w 360"/>
              <a:gd name="T77" fmla="*/ 184 h 380"/>
              <a:gd name="T78" fmla="*/ 170 w 360"/>
              <a:gd name="T79" fmla="*/ 214 h 380"/>
              <a:gd name="T80" fmla="*/ 208 w 360"/>
              <a:gd name="T81" fmla="*/ 206 h 380"/>
              <a:gd name="T82" fmla="*/ 228 w 360"/>
              <a:gd name="T83" fmla="*/ 166 h 380"/>
              <a:gd name="T84" fmla="*/ 214 w 360"/>
              <a:gd name="T85" fmla="*/ 132 h 380"/>
              <a:gd name="T86" fmla="*/ 296 w 360"/>
              <a:gd name="T87" fmla="*/ 260 h 380"/>
              <a:gd name="T88" fmla="*/ 288 w 360"/>
              <a:gd name="T89" fmla="*/ 246 h 380"/>
              <a:gd name="T90" fmla="*/ 180 w 360"/>
              <a:gd name="T91" fmla="*/ 278 h 380"/>
              <a:gd name="T92" fmla="*/ 82 w 360"/>
              <a:gd name="T93" fmla="*/ 236 h 380"/>
              <a:gd name="T94" fmla="*/ 64 w 360"/>
              <a:gd name="T95" fmla="*/ 260 h 380"/>
              <a:gd name="T96" fmla="*/ 106 w 360"/>
              <a:gd name="T97" fmla="*/ 304 h 380"/>
              <a:gd name="T98" fmla="*/ 146 w 360"/>
              <a:gd name="T99" fmla="*/ 378 h 380"/>
              <a:gd name="T100" fmla="*/ 214 w 360"/>
              <a:gd name="T101" fmla="*/ 378 h 380"/>
              <a:gd name="T102" fmla="*/ 264 w 360"/>
              <a:gd name="T103" fmla="*/ 36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0" h="380">
                <a:moveTo>
                  <a:pt x="240" y="28"/>
                </a:moveTo>
                <a:lnTo>
                  <a:pt x="240" y="28"/>
                </a:lnTo>
                <a:lnTo>
                  <a:pt x="240" y="22"/>
                </a:lnTo>
                <a:lnTo>
                  <a:pt x="242" y="18"/>
                </a:lnTo>
                <a:lnTo>
                  <a:pt x="248" y="8"/>
                </a:lnTo>
                <a:lnTo>
                  <a:pt x="258" y="2"/>
                </a:lnTo>
                <a:lnTo>
                  <a:pt x="262" y="0"/>
                </a:lnTo>
                <a:lnTo>
                  <a:pt x="268" y="0"/>
                </a:lnTo>
                <a:lnTo>
                  <a:pt x="268" y="0"/>
                </a:lnTo>
                <a:lnTo>
                  <a:pt x="274" y="0"/>
                </a:lnTo>
                <a:lnTo>
                  <a:pt x="280" y="2"/>
                </a:lnTo>
                <a:lnTo>
                  <a:pt x="290" y="8"/>
                </a:lnTo>
                <a:lnTo>
                  <a:pt x="296" y="18"/>
                </a:lnTo>
                <a:lnTo>
                  <a:pt x="298" y="22"/>
                </a:lnTo>
                <a:lnTo>
                  <a:pt x="298" y="28"/>
                </a:lnTo>
                <a:lnTo>
                  <a:pt x="298" y="28"/>
                </a:lnTo>
                <a:lnTo>
                  <a:pt x="298" y="34"/>
                </a:lnTo>
                <a:lnTo>
                  <a:pt x="296" y="40"/>
                </a:lnTo>
                <a:lnTo>
                  <a:pt x="290" y="50"/>
                </a:lnTo>
                <a:lnTo>
                  <a:pt x="280" y="56"/>
                </a:lnTo>
                <a:lnTo>
                  <a:pt x="274" y="58"/>
                </a:lnTo>
                <a:lnTo>
                  <a:pt x="268" y="58"/>
                </a:lnTo>
                <a:lnTo>
                  <a:pt x="268" y="58"/>
                </a:lnTo>
                <a:lnTo>
                  <a:pt x="262" y="58"/>
                </a:lnTo>
                <a:lnTo>
                  <a:pt x="258" y="56"/>
                </a:lnTo>
                <a:lnTo>
                  <a:pt x="248" y="50"/>
                </a:lnTo>
                <a:lnTo>
                  <a:pt x="242" y="40"/>
                </a:lnTo>
                <a:lnTo>
                  <a:pt x="240" y="34"/>
                </a:lnTo>
                <a:lnTo>
                  <a:pt x="240" y="28"/>
                </a:lnTo>
                <a:lnTo>
                  <a:pt x="240" y="28"/>
                </a:lnTo>
                <a:close/>
                <a:moveTo>
                  <a:pt x="360" y="190"/>
                </a:moveTo>
                <a:lnTo>
                  <a:pt x="344" y="90"/>
                </a:lnTo>
                <a:lnTo>
                  <a:pt x="344" y="90"/>
                </a:lnTo>
                <a:lnTo>
                  <a:pt x="344" y="88"/>
                </a:lnTo>
                <a:lnTo>
                  <a:pt x="344" y="88"/>
                </a:lnTo>
                <a:lnTo>
                  <a:pt x="340" y="80"/>
                </a:lnTo>
                <a:lnTo>
                  <a:pt x="332" y="74"/>
                </a:lnTo>
                <a:lnTo>
                  <a:pt x="324" y="70"/>
                </a:lnTo>
                <a:lnTo>
                  <a:pt x="314" y="68"/>
                </a:lnTo>
                <a:lnTo>
                  <a:pt x="288" y="68"/>
                </a:lnTo>
                <a:lnTo>
                  <a:pt x="270" y="102"/>
                </a:lnTo>
                <a:lnTo>
                  <a:pt x="250" y="68"/>
                </a:lnTo>
                <a:lnTo>
                  <a:pt x="222" y="68"/>
                </a:lnTo>
                <a:lnTo>
                  <a:pt x="222" y="68"/>
                </a:lnTo>
                <a:lnTo>
                  <a:pt x="214" y="70"/>
                </a:lnTo>
                <a:lnTo>
                  <a:pt x="206" y="74"/>
                </a:lnTo>
                <a:lnTo>
                  <a:pt x="198" y="80"/>
                </a:lnTo>
                <a:lnTo>
                  <a:pt x="194" y="88"/>
                </a:lnTo>
                <a:lnTo>
                  <a:pt x="194" y="88"/>
                </a:lnTo>
                <a:lnTo>
                  <a:pt x="194" y="90"/>
                </a:lnTo>
                <a:lnTo>
                  <a:pt x="192" y="98"/>
                </a:lnTo>
                <a:lnTo>
                  <a:pt x="192" y="98"/>
                </a:lnTo>
                <a:lnTo>
                  <a:pt x="204" y="102"/>
                </a:lnTo>
                <a:lnTo>
                  <a:pt x="214" y="106"/>
                </a:lnTo>
                <a:lnTo>
                  <a:pt x="224" y="114"/>
                </a:lnTo>
                <a:lnTo>
                  <a:pt x="232" y="122"/>
                </a:lnTo>
                <a:lnTo>
                  <a:pt x="240" y="132"/>
                </a:lnTo>
                <a:lnTo>
                  <a:pt x="244" y="142"/>
                </a:lnTo>
                <a:lnTo>
                  <a:pt x="248" y="154"/>
                </a:lnTo>
                <a:lnTo>
                  <a:pt x="248" y="166"/>
                </a:lnTo>
                <a:lnTo>
                  <a:pt x="248" y="166"/>
                </a:lnTo>
                <a:lnTo>
                  <a:pt x="248" y="178"/>
                </a:lnTo>
                <a:lnTo>
                  <a:pt x="246" y="188"/>
                </a:lnTo>
                <a:lnTo>
                  <a:pt x="240" y="198"/>
                </a:lnTo>
                <a:lnTo>
                  <a:pt x="234" y="208"/>
                </a:lnTo>
                <a:lnTo>
                  <a:pt x="250" y="208"/>
                </a:lnTo>
                <a:lnTo>
                  <a:pt x="250" y="208"/>
                </a:lnTo>
                <a:lnTo>
                  <a:pt x="260" y="208"/>
                </a:lnTo>
                <a:lnTo>
                  <a:pt x="270" y="210"/>
                </a:lnTo>
                <a:lnTo>
                  <a:pt x="278" y="214"/>
                </a:lnTo>
                <a:lnTo>
                  <a:pt x="286" y="218"/>
                </a:lnTo>
                <a:lnTo>
                  <a:pt x="294" y="222"/>
                </a:lnTo>
                <a:lnTo>
                  <a:pt x="300" y="228"/>
                </a:lnTo>
                <a:lnTo>
                  <a:pt x="306" y="236"/>
                </a:lnTo>
                <a:lnTo>
                  <a:pt x="310" y="244"/>
                </a:lnTo>
                <a:lnTo>
                  <a:pt x="308" y="118"/>
                </a:lnTo>
                <a:lnTo>
                  <a:pt x="318" y="118"/>
                </a:lnTo>
                <a:lnTo>
                  <a:pt x="330" y="196"/>
                </a:lnTo>
                <a:lnTo>
                  <a:pt x="330" y="196"/>
                </a:lnTo>
                <a:lnTo>
                  <a:pt x="332" y="200"/>
                </a:lnTo>
                <a:lnTo>
                  <a:pt x="336" y="204"/>
                </a:lnTo>
                <a:lnTo>
                  <a:pt x="340" y="208"/>
                </a:lnTo>
                <a:lnTo>
                  <a:pt x="346" y="208"/>
                </a:lnTo>
                <a:lnTo>
                  <a:pt x="346" y="208"/>
                </a:lnTo>
                <a:lnTo>
                  <a:pt x="348" y="208"/>
                </a:lnTo>
                <a:lnTo>
                  <a:pt x="348" y="208"/>
                </a:lnTo>
                <a:lnTo>
                  <a:pt x="354" y="206"/>
                </a:lnTo>
                <a:lnTo>
                  <a:pt x="358" y="202"/>
                </a:lnTo>
                <a:lnTo>
                  <a:pt x="360" y="196"/>
                </a:lnTo>
                <a:lnTo>
                  <a:pt x="360" y="190"/>
                </a:lnTo>
                <a:lnTo>
                  <a:pt x="360" y="190"/>
                </a:lnTo>
                <a:close/>
                <a:moveTo>
                  <a:pt x="92" y="58"/>
                </a:moveTo>
                <a:lnTo>
                  <a:pt x="92" y="58"/>
                </a:lnTo>
                <a:lnTo>
                  <a:pt x="98" y="58"/>
                </a:lnTo>
                <a:lnTo>
                  <a:pt x="102" y="56"/>
                </a:lnTo>
                <a:lnTo>
                  <a:pt x="112" y="50"/>
                </a:lnTo>
                <a:lnTo>
                  <a:pt x="118" y="40"/>
                </a:lnTo>
                <a:lnTo>
                  <a:pt x="120" y="34"/>
                </a:lnTo>
                <a:lnTo>
                  <a:pt x="120" y="28"/>
                </a:lnTo>
                <a:lnTo>
                  <a:pt x="120" y="28"/>
                </a:lnTo>
                <a:lnTo>
                  <a:pt x="120" y="22"/>
                </a:lnTo>
                <a:lnTo>
                  <a:pt x="118" y="18"/>
                </a:lnTo>
                <a:lnTo>
                  <a:pt x="112" y="8"/>
                </a:lnTo>
                <a:lnTo>
                  <a:pt x="102" y="2"/>
                </a:lnTo>
                <a:lnTo>
                  <a:pt x="98" y="0"/>
                </a:lnTo>
                <a:lnTo>
                  <a:pt x="92" y="0"/>
                </a:lnTo>
                <a:lnTo>
                  <a:pt x="92" y="0"/>
                </a:lnTo>
                <a:lnTo>
                  <a:pt x="86" y="0"/>
                </a:lnTo>
                <a:lnTo>
                  <a:pt x="80" y="2"/>
                </a:lnTo>
                <a:lnTo>
                  <a:pt x="70" y="8"/>
                </a:lnTo>
                <a:lnTo>
                  <a:pt x="64" y="18"/>
                </a:lnTo>
                <a:lnTo>
                  <a:pt x="62" y="22"/>
                </a:lnTo>
                <a:lnTo>
                  <a:pt x="62" y="28"/>
                </a:lnTo>
                <a:lnTo>
                  <a:pt x="62" y="28"/>
                </a:lnTo>
                <a:lnTo>
                  <a:pt x="62" y="34"/>
                </a:lnTo>
                <a:lnTo>
                  <a:pt x="64" y="40"/>
                </a:lnTo>
                <a:lnTo>
                  <a:pt x="70" y="50"/>
                </a:lnTo>
                <a:lnTo>
                  <a:pt x="80" y="56"/>
                </a:lnTo>
                <a:lnTo>
                  <a:pt x="86" y="58"/>
                </a:lnTo>
                <a:lnTo>
                  <a:pt x="92" y="58"/>
                </a:lnTo>
                <a:lnTo>
                  <a:pt x="92" y="58"/>
                </a:lnTo>
                <a:close/>
                <a:moveTo>
                  <a:pt x="30" y="196"/>
                </a:moveTo>
                <a:lnTo>
                  <a:pt x="42" y="118"/>
                </a:lnTo>
                <a:lnTo>
                  <a:pt x="52" y="118"/>
                </a:lnTo>
                <a:lnTo>
                  <a:pt x="50" y="244"/>
                </a:lnTo>
                <a:lnTo>
                  <a:pt x="50" y="244"/>
                </a:lnTo>
                <a:lnTo>
                  <a:pt x="54" y="236"/>
                </a:lnTo>
                <a:lnTo>
                  <a:pt x="60" y="228"/>
                </a:lnTo>
                <a:lnTo>
                  <a:pt x="66" y="222"/>
                </a:lnTo>
                <a:lnTo>
                  <a:pt x="74" y="218"/>
                </a:lnTo>
                <a:lnTo>
                  <a:pt x="82" y="214"/>
                </a:lnTo>
                <a:lnTo>
                  <a:pt x="90" y="210"/>
                </a:lnTo>
                <a:lnTo>
                  <a:pt x="100" y="208"/>
                </a:lnTo>
                <a:lnTo>
                  <a:pt x="110" y="208"/>
                </a:lnTo>
                <a:lnTo>
                  <a:pt x="126" y="208"/>
                </a:lnTo>
                <a:lnTo>
                  <a:pt x="126" y="208"/>
                </a:lnTo>
                <a:lnTo>
                  <a:pt x="120" y="198"/>
                </a:lnTo>
                <a:lnTo>
                  <a:pt x="114" y="188"/>
                </a:lnTo>
                <a:lnTo>
                  <a:pt x="112" y="178"/>
                </a:lnTo>
                <a:lnTo>
                  <a:pt x="112" y="166"/>
                </a:lnTo>
                <a:lnTo>
                  <a:pt x="112" y="166"/>
                </a:lnTo>
                <a:lnTo>
                  <a:pt x="112" y="154"/>
                </a:lnTo>
                <a:lnTo>
                  <a:pt x="116" y="142"/>
                </a:lnTo>
                <a:lnTo>
                  <a:pt x="120" y="132"/>
                </a:lnTo>
                <a:lnTo>
                  <a:pt x="128" y="122"/>
                </a:lnTo>
                <a:lnTo>
                  <a:pt x="136" y="114"/>
                </a:lnTo>
                <a:lnTo>
                  <a:pt x="146" y="106"/>
                </a:lnTo>
                <a:lnTo>
                  <a:pt x="156" y="102"/>
                </a:lnTo>
                <a:lnTo>
                  <a:pt x="168" y="98"/>
                </a:lnTo>
                <a:lnTo>
                  <a:pt x="166" y="90"/>
                </a:lnTo>
                <a:lnTo>
                  <a:pt x="166" y="90"/>
                </a:lnTo>
                <a:lnTo>
                  <a:pt x="166" y="88"/>
                </a:lnTo>
                <a:lnTo>
                  <a:pt x="166" y="88"/>
                </a:lnTo>
                <a:lnTo>
                  <a:pt x="162" y="80"/>
                </a:lnTo>
                <a:lnTo>
                  <a:pt x="154" y="74"/>
                </a:lnTo>
                <a:lnTo>
                  <a:pt x="146" y="70"/>
                </a:lnTo>
                <a:lnTo>
                  <a:pt x="138" y="68"/>
                </a:lnTo>
                <a:lnTo>
                  <a:pt x="110" y="68"/>
                </a:lnTo>
                <a:lnTo>
                  <a:pt x="90" y="102"/>
                </a:lnTo>
                <a:lnTo>
                  <a:pt x="72" y="68"/>
                </a:lnTo>
                <a:lnTo>
                  <a:pt x="46" y="68"/>
                </a:lnTo>
                <a:lnTo>
                  <a:pt x="46" y="68"/>
                </a:lnTo>
                <a:lnTo>
                  <a:pt x="36" y="70"/>
                </a:lnTo>
                <a:lnTo>
                  <a:pt x="28" y="74"/>
                </a:lnTo>
                <a:lnTo>
                  <a:pt x="20" y="80"/>
                </a:lnTo>
                <a:lnTo>
                  <a:pt x="16" y="88"/>
                </a:lnTo>
                <a:lnTo>
                  <a:pt x="16" y="88"/>
                </a:lnTo>
                <a:lnTo>
                  <a:pt x="16" y="90"/>
                </a:lnTo>
                <a:lnTo>
                  <a:pt x="0" y="190"/>
                </a:lnTo>
                <a:lnTo>
                  <a:pt x="0" y="190"/>
                </a:lnTo>
                <a:lnTo>
                  <a:pt x="0" y="196"/>
                </a:lnTo>
                <a:lnTo>
                  <a:pt x="2" y="202"/>
                </a:lnTo>
                <a:lnTo>
                  <a:pt x="6" y="206"/>
                </a:lnTo>
                <a:lnTo>
                  <a:pt x="12" y="208"/>
                </a:lnTo>
                <a:lnTo>
                  <a:pt x="12" y="208"/>
                </a:lnTo>
                <a:lnTo>
                  <a:pt x="14" y="208"/>
                </a:lnTo>
                <a:lnTo>
                  <a:pt x="14" y="208"/>
                </a:lnTo>
                <a:lnTo>
                  <a:pt x="20" y="208"/>
                </a:lnTo>
                <a:lnTo>
                  <a:pt x="24" y="204"/>
                </a:lnTo>
                <a:lnTo>
                  <a:pt x="28" y="200"/>
                </a:lnTo>
                <a:lnTo>
                  <a:pt x="30" y="196"/>
                </a:lnTo>
                <a:lnTo>
                  <a:pt x="30" y="196"/>
                </a:lnTo>
                <a:close/>
                <a:moveTo>
                  <a:pt x="180" y="118"/>
                </a:moveTo>
                <a:lnTo>
                  <a:pt x="180" y="118"/>
                </a:lnTo>
                <a:lnTo>
                  <a:pt x="170" y="118"/>
                </a:lnTo>
                <a:lnTo>
                  <a:pt x="162" y="120"/>
                </a:lnTo>
                <a:lnTo>
                  <a:pt x="152" y="126"/>
                </a:lnTo>
                <a:lnTo>
                  <a:pt x="146" y="132"/>
                </a:lnTo>
                <a:lnTo>
                  <a:pt x="140" y="138"/>
                </a:lnTo>
                <a:lnTo>
                  <a:pt x="136" y="146"/>
                </a:lnTo>
                <a:lnTo>
                  <a:pt x="132" y="156"/>
                </a:lnTo>
                <a:lnTo>
                  <a:pt x="132" y="166"/>
                </a:lnTo>
                <a:lnTo>
                  <a:pt x="132" y="166"/>
                </a:lnTo>
                <a:lnTo>
                  <a:pt x="132" y="176"/>
                </a:lnTo>
                <a:lnTo>
                  <a:pt x="136" y="184"/>
                </a:lnTo>
                <a:lnTo>
                  <a:pt x="140" y="194"/>
                </a:lnTo>
                <a:lnTo>
                  <a:pt x="146" y="200"/>
                </a:lnTo>
                <a:lnTo>
                  <a:pt x="152" y="206"/>
                </a:lnTo>
                <a:lnTo>
                  <a:pt x="162" y="210"/>
                </a:lnTo>
                <a:lnTo>
                  <a:pt x="170" y="214"/>
                </a:lnTo>
                <a:lnTo>
                  <a:pt x="180" y="214"/>
                </a:lnTo>
                <a:lnTo>
                  <a:pt x="180" y="214"/>
                </a:lnTo>
                <a:lnTo>
                  <a:pt x="190" y="214"/>
                </a:lnTo>
                <a:lnTo>
                  <a:pt x="200" y="210"/>
                </a:lnTo>
                <a:lnTo>
                  <a:pt x="208" y="206"/>
                </a:lnTo>
                <a:lnTo>
                  <a:pt x="214" y="200"/>
                </a:lnTo>
                <a:lnTo>
                  <a:pt x="220" y="194"/>
                </a:lnTo>
                <a:lnTo>
                  <a:pt x="224" y="184"/>
                </a:lnTo>
                <a:lnTo>
                  <a:pt x="228" y="176"/>
                </a:lnTo>
                <a:lnTo>
                  <a:pt x="228" y="166"/>
                </a:lnTo>
                <a:lnTo>
                  <a:pt x="228" y="166"/>
                </a:lnTo>
                <a:lnTo>
                  <a:pt x="228" y="156"/>
                </a:lnTo>
                <a:lnTo>
                  <a:pt x="224" y="146"/>
                </a:lnTo>
                <a:lnTo>
                  <a:pt x="220" y="138"/>
                </a:lnTo>
                <a:lnTo>
                  <a:pt x="214" y="132"/>
                </a:lnTo>
                <a:lnTo>
                  <a:pt x="208" y="126"/>
                </a:lnTo>
                <a:lnTo>
                  <a:pt x="200" y="120"/>
                </a:lnTo>
                <a:lnTo>
                  <a:pt x="190" y="118"/>
                </a:lnTo>
                <a:lnTo>
                  <a:pt x="180" y="118"/>
                </a:lnTo>
                <a:close/>
                <a:moveTo>
                  <a:pt x="296" y="260"/>
                </a:moveTo>
                <a:lnTo>
                  <a:pt x="296" y="260"/>
                </a:lnTo>
                <a:lnTo>
                  <a:pt x="294" y="258"/>
                </a:lnTo>
                <a:lnTo>
                  <a:pt x="294" y="258"/>
                </a:lnTo>
                <a:lnTo>
                  <a:pt x="292" y="252"/>
                </a:lnTo>
                <a:lnTo>
                  <a:pt x="288" y="246"/>
                </a:lnTo>
                <a:lnTo>
                  <a:pt x="278" y="236"/>
                </a:lnTo>
                <a:lnTo>
                  <a:pt x="266" y="230"/>
                </a:lnTo>
                <a:lnTo>
                  <a:pt x="250" y="228"/>
                </a:lnTo>
                <a:lnTo>
                  <a:pt x="210" y="228"/>
                </a:lnTo>
                <a:lnTo>
                  <a:pt x="180" y="278"/>
                </a:lnTo>
                <a:lnTo>
                  <a:pt x="150" y="228"/>
                </a:lnTo>
                <a:lnTo>
                  <a:pt x="110" y="228"/>
                </a:lnTo>
                <a:lnTo>
                  <a:pt x="110" y="228"/>
                </a:lnTo>
                <a:lnTo>
                  <a:pt x="94" y="230"/>
                </a:lnTo>
                <a:lnTo>
                  <a:pt x="82" y="236"/>
                </a:lnTo>
                <a:lnTo>
                  <a:pt x="72" y="246"/>
                </a:lnTo>
                <a:lnTo>
                  <a:pt x="68" y="252"/>
                </a:lnTo>
                <a:lnTo>
                  <a:pt x="66" y="258"/>
                </a:lnTo>
                <a:lnTo>
                  <a:pt x="66" y="258"/>
                </a:lnTo>
                <a:lnTo>
                  <a:pt x="64" y="260"/>
                </a:lnTo>
                <a:lnTo>
                  <a:pt x="52" y="336"/>
                </a:lnTo>
                <a:lnTo>
                  <a:pt x="52" y="336"/>
                </a:lnTo>
                <a:lnTo>
                  <a:pt x="72" y="352"/>
                </a:lnTo>
                <a:lnTo>
                  <a:pt x="96" y="362"/>
                </a:lnTo>
                <a:lnTo>
                  <a:pt x="106" y="304"/>
                </a:lnTo>
                <a:lnTo>
                  <a:pt x="118" y="304"/>
                </a:lnTo>
                <a:lnTo>
                  <a:pt x="114" y="370"/>
                </a:lnTo>
                <a:lnTo>
                  <a:pt x="114" y="370"/>
                </a:lnTo>
                <a:lnTo>
                  <a:pt x="130" y="374"/>
                </a:lnTo>
                <a:lnTo>
                  <a:pt x="146" y="378"/>
                </a:lnTo>
                <a:lnTo>
                  <a:pt x="162" y="380"/>
                </a:lnTo>
                <a:lnTo>
                  <a:pt x="180" y="380"/>
                </a:lnTo>
                <a:lnTo>
                  <a:pt x="180" y="380"/>
                </a:lnTo>
                <a:lnTo>
                  <a:pt x="196" y="380"/>
                </a:lnTo>
                <a:lnTo>
                  <a:pt x="214" y="378"/>
                </a:lnTo>
                <a:lnTo>
                  <a:pt x="230" y="374"/>
                </a:lnTo>
                <a:lnTo>
                  <a:pt x="246" y="370"/>
                </a:lnTo>
                <a:lnTo>
                  <a:pt x="242" y="304"/>
                </a:lnTo>
                <a:lnTo>
                  <a:pt x="254" y="304"/>
                </a:lnTo>
                <a:lnTo>
                  <a:pt x="264" y="362"/>
                </a:lnTo>
                <a:lnTo>
                  <a:pt x="264" y="362"/>
                </a:lnTo>
                <a:lnTo>
                  <a:pt x="288" y="350"/>
                </a:lnTo>
                <a:lnTo>
                  <a:pt x="308" y="336"/>
                </a:lnTo>
                <a:lnTo>
                  <a:pt x="296" y="26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NeueHaasGroteskDisp Std"/>
            </a:endParaRPr>
          </a:p>
        </p:txBody>
      </p:sp>
      <p:sp>
        <p:nvSpPr>
          <p:cNvPr id="121" name="Rounded Rectangle 120"/>
          <p:cNvSpPr/>
          <p:nvPr/>
        </p:nvSpPr>
        <p:spPr>
          <a:xfrm>
            <a:off x="3372321" y="1148142"/>
            <a:ext cx="936078" cy="561334"/>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rgbClr val="000000"/>
                </a:solidFill>
              </a:rPr>
              <a:t>Citizen Focused</a:t>
            </a:r>
            <a:endParaRPr lang="en-US" sz="700" b="1" dirty="0">
              <a:solidFill>
                <a:srgbClr val="000000"/>
              </a:solidFill>
            </a:endParaRPr>
          </a:p>
        </p:txBody>
      </p:sp>
      <p:sp>
        <p:nvSpPr>
          <p:cNvPr id="50" name="TextBox 49"/>
          <p:cNvSpPr txBox="1"/>
          <p:nvPr/>
        </p:nvSpPr>
        <p:spPr>
          <a:xfrm>
            <a:off x="152400" y="2442897"/>
            <a:ext cx="2819400" cy="2123658"/>
          </a:xfrm>
          <a:prstGeom prst="rect">
            <a:avLst/>
          </a:prstGeom>
          <a:noFill/>
        </p:spPr>
        <p:txBody>
          <a:bodyPr wrap="square" rtlCol="0">
            <a:spAutoFit/>
          </a:bodyPr>
          <a:lstStyle/>
          <a:p>
            <a:r>
              <a:rPr lang="en-US" sz="1200" dirty="0" smtClean="0">
                <a:solidFill>
                  <a:srgbClr val="000000"/>
                </a:solidFill>
              </a:rPr>
              <a:t>Solutions from connectivity layer to street layer to citizen layer</a:t>
            </a:r>
          </a:p>
          <a:p>
            <a:endParaRPr lang="en-US" sz="1200" dirty="0">
              <a:solidFill>
                <a:srgbClr val="000000"/>
              </a:solidFill>
            </a:endParaRPr>
          </a:p>
          <a:p>
            <a:r>
              <a:rPr lang="en-US" sz="1200" dirty="0" smtClean="0">
                <a:solidFill>
                  <a:srgbClr val="000000"/>
                </a:solidFill>
              </a:rPr>
              <a:t>Proven expertise in deploying and managing complex solutions for city leaders</a:t>
            </a:r>
          </a:p>
          <a:p>
            <a:endParaRPr lang="en-US" sz="1200" dirty="0">
              <a:solidFill>
                <a:srgbClr val="000000"/>
              </a:solidFill>
            </a:endParaRPr>
          </a:p>
          <a:p>
            <a:r>
              <a:rPr lang="en-US" sz="1200" dirty="0" smtClean="0">
                <a:solidFill>
                  <a:srgbClr val="000000"/>
                </a:solidFill>
              </a:rPr>
              <a:t>Focus on security and data protection at every level</a:t>
            </a:r>
          </a:p>
          <a:p>
            <a:endParaRPr lang="en-US" sz="1200" dirty="0">
              <a:solidFill>
                <a:srgbClr val="000000"/>
              </a:solidFill>
            </a:endParaRPr>
          </a:p>
          <a:p>
            <a:endParaRPr lang="en-US" sz="1200" dirty="0">
              <a:solidFill>
                <a:srgbClr val="000000"/>
              </a:solidFill>
            </a:endParaRPr>
          </a:p>
        </p:txBody>
      </p:sp>
      <p:pic>
        <p:nvPicPr>
          <p:cNvPr id="113" name="Picture 112"/>
          <p:cNvPicPr>
            <a:picLocks noChangeAspect="1"/>
          </p:cNvPicPr>
          <p:nvPr/>
        </p:nvPicPr>
        <p:blipFill rotWithShape="1">
          <a:blip r:embed="rId36" cstate="print">
            <a:extLst>
              <a:ext uri="{BEBA8EAE-BF5A-486C-A8C5-ECC9F3942E4B}">
                <a14:imgProps xmlns="" xmlns:a14="http://schemas.microsoft.com/office/drawing/2010/main">
                  <a14:imgLayer r:embed="rId37">
                    <a14:imgEffect>
                      <a14:backgroundRemoval t="0" b="100000" l="0" r="100000"/>
                    </a14:imgEffect>
                  </a14:imgLayer>
                </a14:imgProps>
              </a:ext>
              <a:ext uri="{28A0092B-C50C-407E-A947-70E740481C1C}">
                <a14:useLocalDpi xmlns="" xmlns:a14="http://schemas.microsoft.com/office/drawing/2010/main"/>
              </a:ext>
            </a:extLst>
          </a:blip>
          <a:srcRect/>
          <a:stretch/>
        </p:blipFill>
        <p:spPr>
          <a:xfrm>
            <a:off x="5486400" y="5292959"/>
            <a:ext cx="222784" cy="269641"/>
          </a:xfrm>
          <a:prstGeom prst="rect">
            <a:avLst/>
          </a:prstGeom>
        </p:spPr>
      </p:pic>
      <p:grpSp>
        <p:nvGrpSpPr>
          <p:cNvPr id="39" name="Group 2"/>
          <p:cNvGrpSpPr/>
          <p:nvPr/>
        </p:nvGrpSpPr>
        <p:grpSpPr>
          <a:xfrm>
            <a:off x="7704990" y="778941"/>
            <a:ext cx="1331776" cy="1318252"/>
            <a:chOff x="7782389" y="1857605"/>
            <a:chExt cx="1331776" cy="1318252"/>
          </a:xfrm>
        </p:grpSpPr>
        <p:sp>
          <p:nvSpPr>
            <p:cNvPr id="125" name="Oval 124"/>
            <p:cNvSpPr/>
            <p:nvPr/>
          </p:nvSpPr>
          <p:spPr>
            <a:xfrm>
              <a:off x="7782389" y="1857605"/>
              <a:ext cx="1331776" cy="1318252"/>
            </a:xfrm>
            <a:prstGeom prst="ellipse">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27" name="Oval 126"/>
            <p:cNvSpPr/>
            <p:nvPr/>
          </p:nvSpPr>
          <p:spPr>
            <a:xfrm>
              <a:off x="7911270" y="1985177"/>
              <a:ext cx="1074013" cy="1063106"/>
            </a:xfrm>
            <a:prstGeom prst="ellipse">
              <a:avLst/>
            </a:prstGeom>
            <a:solidFill>
              <a:srgbClr val="CBDEF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2" name="Rectangle 1"/>
          <p:cNvSpPr/>
          <p:nvPr/>
        </p:nvSpPr>
        <p:spPr>
          <a:xfrm>
            <a:off x="7794571" y="1128688"/>
            <a:ext cx="1232508" cy="646331"/>
          </a:xfrm>
          <a:prstGeom prst="rect">
            <a:avLst/>
          </a:prstGeom>
        </p:spPr>
        <p:txBody>
          <a:bodyPr wrap="square">
            <a:spAutoFit/>
          </a:bodyPr>
          <a:lstStyle/>
          <a:p>
            <a:pPr algn="ctr"/>
            <a:r>
              <a:rPr lang="en-US" sz="1200" b="1" dirty="0" smtClean="0">
                <a:solidFill>
                  <a:srgbClr val="000000"/>
                </a:solidFill>
              </a:rPr>
              <a:t>Holistic Customer Experience</a:t>
            </a:r>
            <a:endParaRPr lang="en-US" sz="1200" dirty="0">
              <a:solidFill>
                <a:srgbClr val="000000"/>
              </a:solidFill>
            </a:endParaRPr>
          </a:p>
        </p:txBody>
      </p:sp>
      <p:pic>
        <p:nvPicPr>
          <p:cNvPr id="77826" name="Picture 2" descr="http://tse1.mm.bing.net/th?&amp;id=OIP.M6cfffc05444076b62d7377e5ddf0b506o0&amp;w=300&amp;h=300&amp;c=0&amp;pid=1.9&amp;rs=0&amp;p=0&amp;r=0">
            <a:hlinkClick r:id="rId38"/>
          </p:cNvPr>
          <p:cNvPicPr>
            <a:picLocks noChangeAspect="1" noChangeArrowheads="1"/>
          </p:cNvPicPr>
          <p:nvPr/>
        </p:nvPicPr>
        <p:blipFill>
          <a:blip r:embed="rId39"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 xmlns:a14="http://schemas.microsoft.com/office/drawing/2010/main"/>
              </a:ext>
            </a:extLst>
          </a:blip>
          <a:srcRect/>
          <a:stretch>
            <a:fillRect/>
          </a:stretch>
        </p:blipFill>
        <p:spPr bwMode="auto">
          <a:xfrm>
            <a:off x="4234430" y="3552384"/>
            <a:ext cx="351032" cy="351032"/>
          </a:xfrm>
          <a:prstGeom prst="rect">
            <a:avLst/>
          </a:prstGeom>
          <a:noFill/>
          <a:extLst>
            <a:ext uri="{909E8E84-426E-40DD-AFC4-6F175D3DCCD1}">
              <a14:hiddenFill xmlns="" xmlns:a14="http://schemas.microsoft.com/office/drawing/2010/main">
                <a:solidFill>
                  <a:srgbClr val="FFFFFF"/>
                </a:solidFill>
              </a14:hiddenFill>
            </a:ext>
          </a:extLst>
        </p:spPr>
      </p:pic>
      <p:pic>
        <p:nvPicPr>
          <p:cNvPr id="77827" name="Picture 77826"/>
          <p:cNvPicPr>
            <a:picLocks noChangeAspect="1"/>
          </p:cNvPicPr>
          <p:nvPr/>
        </p:nvPicPr>
        <p:blipFill rotWithShape="1">
          <a:blip r:embed="rId40" cstate="print">
            <a:extLst>
              <a:ext uri="{BEBA8EAE-BF5A-486C-A8C5-ECC9F3942E4B}">
                <a14:imgProps xmlns="" xmlns:a14="http://schemas.microsoft.com/office/drawing/2010/main">
                  <a14:imgLayer r:embed="rId41">
                    <a14:imgEffect>
                      <a14:artisticPhotocopy/>
                    </a14:imgEffect>
                  </a14:imgLayer>
                </a14:imgProps>
              </a:ext>
              <a:ext uri="{28A0092B-C50C-407E-A947-70E740481C1C}">
                <a14:useLocalDpi xmlns="" xmlns:a14="http://schemas.microsoft.com/office/drawing/2010/main"/>
              </a:ext>
            </a:extLst>
          </a:blip>
          <a:srcRect/>
          <a:stretch/>
        </p:blipFill>
        <p:spPr>
          <a:xfrm>
            <a:off x="7647109" y="3675626"/>
            <a:ext cx="392540" cy="192838"/>
          </a:xfrm>
          <a:prstGeom prst="rect">
            <a:avLst/>
          </a:prstGeom>
          <a:solidFill>
            <a:schemeClr val="accent3"/>
          </a:solidFill>
        </p:spPr>
      </p:pic>
      <p:pic>
        <p:nvPicPr>
          <p:cNvPr id="124" name="Picture 8" descr="http://strategicrevolution.com/wp-content/uploads/2014/05/like_handshake.jpg"/>
          <p:cNvPicPr>
            <a:picLocks noChangeAspect="1" noChangeArrowheads="1"/>
          </p:cNvPicPr>
          <p:nvPr/>
        </p:nvPicPr>
        <p:blipFill>
          <a:blip r:embed="rId42" cstate="print">
            <a:clrChange>
              <a:clrFrom>
                <a:srgbClr val="EEEEF8"/>
              </a:clrFrom>
              <a:clrTo>
                <a:srgbClr val="EEEEF8">
                  <a:alpha val="0"/>
                </a:srgbClr>
              </a:clrTo>
            </a:clrChange>
            <a:biLevel thresh="25000"/>
            <a:extLst>
              <a:ext uri="{28A0092B-C50C-407E-A947-70E740481C1C}">
                <a14:useLocalDpi xmlns="" xmlns:a14="http://schemas.microsoft.com/office/drawing/2010/main"/>
              </a:ext>
            </a:extLst>
          </a:blip>
          <a:srcRect/>
          <a:stretch>
            <a:fillRect/>
          </a:stretch>
        </p:blipFill>
        <p:spPr bwMode="auto">
          <a:xfrm>
            <a:off x="4877717" y="3402857"/>
            <a:ext cx="396297" cy="297224"/>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s://cdn4.iconfinder.com/data/icons/glue-icons/100/16-512.png"/>
          <p:cNvPicPr>
            <a:picLocks noChangeAspect="1" noChangeArrowheads="1"/>
          </p:cNvPicPr>
          <p:nvPr/>
        </p:nvPicPr>
        <p:blipFill>
          <a:blip r:embed="rId43" cstate="print">
            <a:biLevel thresh="25000"/>
            <a:extLst>
              <a:ext uri="{28A0092B-C50C-407E-A947-70E740481C1C}">
                <a14:useLocalDpi xmlns="" xmlns:a14="http://schemas.microsoft.com/office/drawing/2010/main"/>
              </a:ext>
            </a:extLst>
          </a:blip>
          <a:srcRect/>
          <a:stretch>
            <a:fillRect/>
          </a:stretch>
        </p:blipFill>
        <p:spPr bwMode="auto">
          <a:xfrm>
            <a:off x="6938005" y="3299173"/>
            <a:ext cx="515224" cy="51522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05314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Bringing </a:t>
            </a:r>
            <a:r>
              <a:rPr lang="en-US" dirty="0" smtClean="0"/>
              <a:t>It All Together</a:t>
            </a:r>
            <a:endParaRPr lang="en-US" dirty="0"/>
          </a:p>
        </p:txBody>
      </p:sp>
      <p:sp>
        <p:nvSpPr>
          <p:cNvPr id="4" name="Slide Number Placeholder 3"/>
          <p:cNvSpPr>
            <a:spLocks noGrp="1"/>
          </p:cNvSpPr>
          <p:nvPr>
            <p:ph type="sldNum" sz="quarter" idx="12"/>
          </p:nvPr>
        </p:nvSpPr>
        <p:spPr/>
        <p:txBody>
          <a:bodyPr/>
          <a:lstStyle/>
          <a:p>
            <a:fld id="{E12D0507-9F86-7A45-BE8E-43760B9F92AA}" type="slidenum">
              <a:rPr lang="en-US" smtClean="0">
                <a:solidFill>
                  <a:srgbClr val="000000"/>
                </a:solidFill>
              </a:rPr>
              <a:pPr/>
              <a:t>13</a:t>
            </a:fld>
            <a:endParaRPr lang="en-US">
              <a:solidFill>
                <a:srgbClr val="000000"/>
              </a:solidFill>
            </a:endParaRPr>
          </a:p>
        </p:txBody>
      </p:sp>
      <p:pic>
        <p:nvPicPr>
          <p:cNvPr id="12290"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499065" y="955942"/>
            <a:ext cx="7804963" cy="27611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 xmlns:a14="http://schemas.microsoft.com/office/drawing/2010/main" val="0"/>
              </a:ext>
            </a:extLst>
          </a:blip>
          <a:stretch>
            <a:fillRect/>
          </a:stretch>
        </p:blipFill>
        <p:spPr bwMode="auto">
          <a:xfrm>
            <a:off x="818707" y="4396076"/>
            <a:ext cx="7197577" cy="190781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3" name="Group 12"/>
          <p:cNvGrpSpPr/>
          <p:nvPr/>
        </p:nvGrpSpPr>
        <p:grpSpPr>
          <a:xfrm>
            <a:off x="245621" y="3717066"/>
            <a:ext cx="8276377" cy="679010"/>
            <a:chOff x="433057" y="958912"/>
            <a:chExt cx="8276377" cy="679010"/>
          </a:xfrm>
          <a:solidFill>
            <a:schemeClr val="accent1"/>
          </a:solidFill>
        </p:grpSpPr>
        <p:sp>
          <p:nvSpPr>
            <p:cNvPr id="8" name="Right Arrow 7"/>
            <p:cNvSpPr/>
            <p:nvPr/>
          </p:nvSpPr>
          <p:spPr>
            <a:xfrm>
              <a:off x="4572000" y="958912"/>
              <a:ext cx="4137434" cy="679010"/>
            </a:xfrm>
            <a:prstGeom prst="rightArrow">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Right Arrow 8"/>
            <p:cNvSpPr/>
            <p:nvPr/>
          </p:nvSpPr>
          <p:spPr>
            <a:xfrm flipH="1">
              <a:off x="433057" y="958912"/>
              <a:ext cx="4137434" cy="679010"/>
            </a:xfrm>
            <a:prstGeom prst="rightArrow">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10" name="Rectangle 404"/>
          <p:cNvSpPr>
            <a:spLocks noChangeArrowheads="1"/>
          </p:cNvSpPr>
          <p:nvPr/>
        </p:nvSpPr>
        <p:spPr bwMode="auto">
          <a:xfrm>
            <a:off x="4071779" y="3945771"/>
            <a:ext cx="2244360" cy="221599"/>
          </a:xfrm>
          <a:prstGeom prst="rect">
            <a:avLst/>
          </a:prstGeom>
          <a:noFill/>
          <a:ln w="9525">
            <a:noFill/>
            <a:miter lim="800000"/>
            <a:headEnd/>
            <a:tailEnd/>
          </a:ln>
        </p:spPr>
        <p:txBody>
          <a:bodyPr wrap="square" lIns="0" tIns="0" rIns="0" bIns="0" anchor="b">
            <a:spAutoFit/>
          </a:bodyPr>
          <a:lstStyle/>
          <a:p>
            <a:pPr algn="ctr" eaLnBrk="0" hangingPunct="0">
              <a:lnSpc>
                <a:spcPct val="90000"/>
              </a:lnSpc>
            </a:pPr>
            <a:r>
              <a:rPr lang="en-US" altLang="en-US" sz="1600" b="1" dirty="0" err="1" smtClean="0">
                <a:solidFill>
                  <a:schemeClr val="bg1"/>
                </a:solidFill>
                <a:ea typeface="ヒラギノ角ゴ Pro W3" pitchFamily="80" charset="-128"/>
                <a:cs typeface="Arial" pitchFamily="34" charset="0"/>
              </a:rPr>
              <a:t>IoT</a:t>
            </a:r>
            <a:r>
              <a:rPr lang="en-US" altLang="en-US" sz="1600" b="1" dirty="0" smtClean="0">
                <a:solidFill>
                  <a:schemeClr val="bg1"/>
                </a:solidFill>
                <a:ea typeface="ヒラギノ角ゴ Pro W3" pitchFamily="80" charset="-128"/>
                <a:cs typeface="Arial" pitchFamily="34" charset="0"/>
              </a:rPr>
              <a:t> P</a:t>
            </a:r>
            <a:r>
              <a:rPr lang="en-US" altLang="en-US" sz="1600" b="1" dirty="0" smtClean="0">
                <a:solidFill>
                  <a:schemeClr val="bg1"/>
                </a:solidFill>
                <a:ea typeface="ヒラギノ角ゴ Pro W3" pitchFamily="80" charset="-128"/>
                <a:cs typeface="Arial" pitchFamily="34" charset="0"/>
              </a:rPr>
              <a:t>latforms</a:t>
            </a:r>
            <a:endParaRPr lang="en-US" altLang="en-US" sz="1600" dirty="0">
              <a:solidFill>
                <a:schemeClr val="bg1"/>
              </a:solidFill>
              <a:ea typeface="ヒラギノ角ゴ Pro W3" pitchFamily="80" charset="-128"/>
              <a:cs typeface="Arial" pitchFamily="34" charset="0"/>
            </a:endParaRPr>
          </a:p>
        </p:txBody>
      </p:sp>
      <p:sp>
        <p:nvSpPr>
          <p:cNvPr id="11" name="Rectangle 404"/>
          <p:cNvSpPr>
            <a:spLocks noChangeArrowheads="1"/>
          </p:cNvSpPr>
          <p:nvPr/>
        </p:nvSpPr>
        <p:spPr bwMode="auto">
          <a:xfrm>
            <a:off x="2012247" y="3945771"/>
            <a:ext cx="1724855" cy="221599"/>
          </a:xfrm>
          <a:prstGeom prst="rect">
            <a:avLst/>
          </a:prstGeom>
          <a:noFill/>
          <a:ln w="9525">
            <a:noFill/>
            <a:miter lim="800000"/>
            <a:headEnd/>
            <a:tailEnd/>
          </a:ln>
        </p:spPr>
        <p:txBody>
          <a:bodyPr wrap="square" lIns="0" tIns="0" rIns="0" bIns="0" anchor="b">
            <a:spAutoFit/>
          </a:bodyPr>
          <a:lstStyle/>
          <a:p>
            <a:pPr algn="ctr" eaLnBrk="0" hangingPunct="0">
              <a:lnSpc>
                <a:spcPct val="90000"/>
              </a:lnSpc>
            </a:pPr>
            <a:r>
              <a:rPr lang="en-US" altLang="en-US" sz="1600" b="1" dirty="0" smtClean="0">
                <a:solidFill>
                  <a:schemeClr val="bg1"/>
                </a:solidFill>
                <a:ea typeface="ヒラギノ角ゴ Pro W3" pitchFamily="80" charset="-128"/>
                <a:cs typeface="Arial" pitchFamily="34" charset="0"/>
              </a:rPr>
              <a:t>N</a:t>
            </a:r>
            <a:r>
              <a:rPr lang="en-US" altLang="en-US" sz="1600" b="1" dirty="0" smtClean="0">
                <a:solidFill>
                  <a:schemeClr val="bg1"/>
                </a:solidFill>
                <a:ea typeface="ヒラギノ角ゴ Pro W3" pitchFamily="80" charset="-128"/>
                <a:cs typeface="Arial" pitchFamily="34" charset="0"/>
              </a:rPr>
              <a:t>etworks</a:t>
            </a:r>
            <a:endParaRPr lang="en-US" altLang="en-US" sz="1600" dirty="0">
              <a:solidFill>
                <a:schemeClr val="bg1"/>
              </a:solidFill>
              <a:ea typeface="ヒラギノ角ゴ Pro W3" pitchFamily="80" charset="-128"/>
              <a:cs typeface="Arial" pitchFamily="34" charset="0"/>
            </a:endParaRPr>
          </a:p>
        </p:txBody>
      </p:sp>
      <p:sp>
        <p:nvSpPr>
          <p:cNvPr id="12" name="Rectangle 404"/>
          <p:cNvSpPr>
            <a:spLocks noChangeArrowheads="1"/>
          </p:cNvSpPr>
          <p:nvPr/>
        </p:nvSpPr>
        <p:spPr bwMode="auto">
          <a:xfrm>
            <a:off x="6524718" y="3945771"/>
            <a:ext cx="1598616" cy="221599"/>
          </a:xfrm>
          <a:prstGeom prst="rect">
            <a:avLst/>
          </a:prstGeom>
          <a:noFill/>
          <a:ln w="9525">
            <a:noFill/>
            <a:miter lim="800000"/>
            <a:headEnd/>
            <a:tailEnd/>
          </a:ln>
        </p:spPr>
        <p:txBody>
          <a:bodyPr wrap="square" lIns="0" tIns="0" rIns="0" bIns="0" anchor="t">
            <a:spAutoFit/>
          </a:bodyPr>
          <a:lstStyle/>
          <a:p>
            <a:pPr algn="ctr" eaLnBrk="0" hangingPunct="0">
              <a:lnSpc>
                <a:spcPct val="90000"/>
              </a:lnSpc>
            </a:pPr>
            <a:r>
              <a:rPr lang="en-US" altLang="en-US" sz="1600" b="1" dirty="0" smtClean="0">
                <a:solidFill>
                  <a:schemeClr val="bg1"/>
                </a:solidFill>
                <a:ea typeface="ヒラギノ角ゴ Pro W3" pitchFamily="80" charset="-128"/>
                <a:cs typeface="Arial" pitchFamily="34" charset="0"/>
              </a:rPr>
              <a:t>Applications</a:t>
            </a:r>
            <a:endParaRPr lang="en-US" altLang="en-US" sz="1600" dirty="0">
              <a:solidFill>
                <a:schemeClr val="bg1"/>
              </a:solidFill>
              <a:ea typeface="ヒラギノ角ゴ Pro W3" pitchFamily="80" charset="-128"/>
              <a:cs typeface="Arial" pitchFamily="34" charset="0"/>
            </a:endParaRPr>
          </a:p>
        </p:txBody>
      </p:sp>
      <p:sp>
        <p:nvSpPr>
          <p:cNvPr id="13" name="Rectangle 404"/>
          <p:cNvSpPr>
            <a:spLocks noChangeArrowheads="1"/>
          </p:cNvSpPr>
          <p:nvPr/>
        </p:nvSpPr>
        <p:spPr bwMode="auto">
          <a:xfrm>
            <a:off x="372155" y="3945771"/>
            <a:ext cx="1598616" cy="221599"/>
          </a:xfrm>
          <a:prstGeom prst="rect">
            <a:avLst/>
          </a:prstGeom>
          <a:noFill/>
          <a:ln w="9525">
            <a:noFill/>
            <a:miter lim="800000"/>
            <a:headEnd/>
            <a:tailEnd/>
          </a:ln>
        </p:spPr>
        <p:txBody>
          <a:bodyPr wrap="square" lIns="0" tIns="0" rIns="0" bIns="0" anchor="b">
            <a:spAutoFit/>
          </a:bodyPr>
          <a:lstStyle/>
          <a:p>
            <a:pPr algn="ctr" eaLnBrk="0" hangingPunct="0">
              <a:lnSpc>
                <a:spcPct val="90000"/>
              </a:lnSpc>
            </a:pPr>
            <a:r>
              <a:rPr lang="en-US" altLang="en-US" sz="1600" b="1" dirty="0" smtClean="0">
                <a:solidFill>
                  <a:schemeClr val="bg1"/>
                </a:solidFill>
                <a:ea typeface="ヒラギノ角ゴ Pro W3" pitchFamily="80" charset="-128"/>
                <a:cs typeface="Arial" pitchFamily="34" charset="0"/>
              </a:rPr>
              <a:t>Devices</a:t>
            </a:r>
            <a:endParaRPr lang="en-US" altLang="en-US" sz="1600" dirty="0">
              <a:solidFill>
                <a:schemeClr val="bg1"/>
              </a:solidFill>
              <a:ea typeface="ヒラギノ角ゴ Pro W3" pitchFamily="80" charset="-128"/>
              <a:cs typeface="Arial" pitchFamily="34" charset="0"/>
            </a:endParaRPr>
          </a:p>
        </p:txBody>
      </p:sp>
    </p:spTree>
    <p:extLst>
      <p:ext uri="{BB962C8B-B14F-4D97-AF65-F5344CB8AC3E}">
        <p14:creationId xmlns="" xmlns:p14="http://schemas.microsoft.com/office/powerpoint/2010/main" val="873872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Turn-Key Attributes</a:t>
            </a:r>
            <a:endParaRPr lang="en-US" dirty="0"/>
          </a:p>
        </p:txBody>
      </p:sp>
      <p:sp>
        <p:nvSpPr>
          <p:cNvPr id="3" name="Content Placeholder 2"/>
          <p:cNvSpPr>
            <a:spLocks noGrp="1"/>
          </p:cNvSpPr>
          <p:nvPr>
            <p:ph idx="1"/>
          </p:nvPr>
        </p:nvSpPr>
        <p:spPr>
          <a:xfrm>
            <a:off x="457200" y="1244991"/>
            <a:ext cx="3538025" cy="4290646"/>
          </a:xfrm>
        </p:spPr>
        <p:txBody>
          <a:bodyPr>
            <a:normAutofit fontScale="92500" lnSpcReduction="10000"/>
          </a:bodyPr>
          <a:lstStyle/>
          <a:p>
            <a:pPr>
              <a:buFont typeface="Arial" pitchFamily="34" charset="0"/>
              <a:buChar char="•"/>
            </a:pPr>
            <a:r>
              <a:rPr lang="en-US" dirty="0" smtClean="0"/>
              <a:t>Hosted</a:t>
            </a:r>
          </a:p>
          <a:p>
            <a:pPr>
              <a:buFont typeface="Arial" pitchFamily="34" charset="0"/>
              <a:buChar char="•"/>
            </a:pPr>
            <a:endParaRPr lang="en-US" dirty="0" smtClean="0"/>
          </a:p>
          <a:p>
            <a:pPr>
              <a:buFont typeface="Arial" pitchFamily="34" charset="0"/>
              <a:buChar char="•"/>
            </a:pPr>
            <a:r>
              <a:rPr lang="en-US" dirty="0" smtClean="0"/>
              <a:t>Connected</a:t>
            </a:r>
          </a:p>
          <a:p>
            <a:pPr>
              <a:buFont typeface="Arial" pitchFamily="34" charset="0"/>
              <a:buChar char="•"/>
            </a:pPr>
            <a:endParaRPr lang="en-US" dirty="0" smtClean="0"/>
          </a:p>
          <a:p>
            <a:pPr>
              <a:buFont typeface="Arial" pitchFamily="34" charset="0"/>
              <a:buChar char="•"/>
            </a:pPr>
            <a:r>
              <a:rPr lang="en-US" dirty="0" smtClean="0"/>
              <a:t>Managed</a:t>
            </a:r>
          </a:p>
          <a:p>
            <a:pPr>
              <a:buFont typeface="Arial" pitchFamily="34" charset="0"/>
              <a:buChar char="•"/>
            </a:pPr>
            <a:endParaRPr lang="en-US" dirty="0" smtClean="0"/>
          </a:p>
          <a:p>
            <a:pPr>
              <a:buFont typeface="Arial" pitchFamily="34" charset="0"/>
              <a:buChar char="•"/>
            </a:pPr>
            <a:r>
              <a:rPr lang="en-US" dirty="0" smtClean="0"/>
              <a:t>Supported</a:t>
            </a:r>
          </a:p>
          <a:p>
            <a:pPr>
              <a:buFont typeface="Arial" pitchFamily="34" charset="0"/>
              <a:buChar char="•"/>
            </a:pPr>
            <a:endParaRPr lang="en-US" dirty="0" smtClean="0"/>
          </a:p>
          <a:p>
            <a:pPr>
              <a:buFont typeface="Arial" pitchFamily="34" charset="0"/>
              <a:buChar char="•"/>
            </a:pPr>
            <a:r>
              <a:rPr lang="en-US" dirty="0" smtClean="0"/>
              <a:t>Tested</a:t>
            </a:r>
          </a:p>
          <a:p>
            <a:pPr>
              <a:buFont typeface="Arial" pitchFamily="34" charset="0"/>
              <a:buChar char="•"/>
            </a:pPr>
            <a:endParaRPr lang="en-US" dirty="0" smtClean="0"/>
          </a:p>
          <a:p>
            <a:pPr>
              <a:buFont typeface="Arial" pitchFamily="34" charset="0"/>
              <a:buChar char="•"/>
            </a:pPr>
            <a:r>
              <a:rPr lang="en-US" dirty="0" smtClean="0"/>
              <a:t>Delivered As a Service</a:t>
            </a:r>
          </a:p>
          <a:p>
            <a:pPr>
              <a:buFont typeface="Arial" pitchFamily="34" charset="0"/>
              <a:buChar char="•"/>
            </a:pPr>
            <a:endParaRPr lang="en-US" dirty="0" smtClean="0"/>
          </a:p>
          <a:p>
            <a:pPr>
              <a:buFont typeface="Arial" pitchFamily="34" charset="0"/>
              <a:buChar char="•"/>
            </a:pPr>
            <a:r>
              <a:rPr lang="en-US" dirty="0" smtClean="0"/>
              <a:t>Priced to match funding sources</a:t>
            </a:r>
            <a:endParaRPr lang="en-US" dirty="0"/>
          </a:p>
        </p:txBody>
      </p:sp>
      <p:sp>
        <p:nvSpPr>
          <p:cNvPr id="4" name="Slide Number Placeholder 3"/>
          <p:cNvSpPr>
            <a:spLocks noGrp="1"/>
          </p:cNvSpPr>
          <p:nvPr>
            <p:ph type="sldNum" sz="quarter" idx="12"/>
          </p:nvPr>
        </p:nvSpPr>
        <p:spPr/>
        <p:txBody>
          <a:bodyPr/>
          <a:lstStyle/>
          <a:p>
            <a:fld id="{E12D0507-9F86-7A45-BE8E-43760B9F92AA}" type="slidenum">
              <a:rPr lang="en-US" smtClean="0">
                <a:solidFill>
                  <a:srgbClr val="000000"/>
                </a:solidFill>
              </a:rPr>
              <a:pPr/>
              <a:t>14</a:t>
            </a:fld>
            <a:endParaRPr lang="en-US">
              <a:solidFill>
                <a:srgbClr val="000000"/>
              </a:solidFill>
            </a:endParaRPr>
          </a:p>
        </p:txBody>
      </p:sp>
      <p:sp>
        <p:nvSpPr>
          <p:cNvPr id="5" name="Footer Placeholder 4"/>
          <p:cNvSpPr>
            <a:spLocks noGrp="1"/>
          </p:cNvSpPr>
          <p:nvPr>
            <p:ph type="ftr" sz="quarter" idx="13"/>
          </p:nvPr>
        </p:nvSpPr>
        <p:spPr/>
        <p:txBody>
          <a:bodyPr/>
          <a:lstStyle/>
          <a:p>
            <a:r>
              <a:rPr lang="en-US"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
        <p:nvSpPr>
          <p:cNvPr id="7" name="Rounded Rectangular Callout 6"/>
          <p:cNvSpPr/>
          <p:nvPr/>
        </p:nvSpPr>
        <p:spPr>
          <a:xfrm>
            <a:off x="3960759" y="1575582"/>
            <a:ext cx="4276578" cy="2215661"/>
          </a:xfrm>
          <a:prstGeom prst="wedgeRoundRectCallou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It’s not about the solution!</a:t>
            </a:r>
          </a:p>
          <a:p>
            <a:pPr algn="ctr"/>
            <a:endParaRPr lang="en-US" sz="2000" b="1" dirty="0" smtClean="0"/>
          </a:p>
          <a:p>
            <a:pPr algn="ctr"/>
            <a:endParaRPr lang="en-US" sz="2000" b="1" dirty="0" smtClean="0"/>
          </a:p>
          <a:p>
            <a:pPr algn="ctr"/>
            <a:r>
              <a:rPr lang="en-US" sz="2000" b="1" dirty="0" smtClean="0"/>
              <a:t>It’s about the desired outcome!</a:t>
            </a:r>
            <a:endParaRPr lang="en-US" sz="20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12D0507-9F86-7A45-BE8E-43760B9F92AA}" type="slidenum">
              <a:rPr lang="en-US" smtClean="0">
                <a:solidFill>
                  <a:srgbClr val="000000"/>
                </a:solidFill>
              </a:rPr>
              <a:pPr/>
              <a:t>15</a:t>
            </a:fld>
            <a:endParaRPr lang="en-US">
              <a:solidFill>
                <a:srgbClr val="000000"/>
              </a:solidFill>
            </a:endParaRPr>
          </a:p>
        </p:txBody>
      </p:sp>
      <p:sp>
        <p:nvSpPr>
          <p:cNvPr id="5" name="Footer Placeholder 4"/>
          <p:cNvSpPr>
            <a:spLocks noGrp="1"/>
          </p:cNvSpPr>
          <p:nvPr>
            <p:ph type="ftr" sz="quarter" idx="13"/>
          </p:nvPr>
        </p:nvSpPr>
        <p:spPr/>
        <p:txBody>
          <a:bodyPr/>
          <a:lstStyle/>
          <a:p>
            <a:r>
              <a:rPr lang="en-US"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
        <p:nvSpPr>
          <p:cNvPr id="6" name="TextBox 5"/>
          <p:cNvSpPr txBox="1"/>
          <p:nvPr/>
        </p:nvSpPr>
        <p:spPr>
          <a:xfrm>
            <a:off x="1719775" y="2961249"/>
            <a:ext cx="4892040" cy="707886"/>
          </a:xfrm>
          <a:prstGeom prst="rect">
            <a:avLst/>
          </a:prstGeom>
          <a:noFill/>
        </p:spPr>
        <p:txBody>
          <a:bodyPr wrap="square" rtlCol="0">
            <a:spAutoFit/>
          </a:bodyPr>
          <a:lstStyle/>
          <a:p>
            <a:pPr algn="ctr"/>
            <a:r>
              <a:rPr lang="en-US" sz="4000" b="1" dirty="0" smtClean="0"/>
              <a:t>Thank You</a:t>
            </a:r>
            <a:endParaRPr lang="en-US" sz="40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2859" y="306891"/>
            <a:ext cx="8454570" cy="672824"/>
          </a:xfrm>
        </p:spPr>
        <p:txBody>
          <a:bodyPr>
            <a:noAutofit/>
          </a:bodyPr>
          <a:lstStyle/>
          <a:p>
            <a:r>
              <a:rPr lang="en-US" sz="2800" dirty="0" smtClean="0"/>
              <a:t>Why Smart Communities?</a:t>
            </a:r>
            <a:endParaRPr lang="en-US" sz="2800" dirty="0"/>
          </a:p>
        </p:txBody>
      </p:sp>
      <p:pic>
        <p:nvPicPr>
          <p:cNvPr id="6" name="Picture 5" descr="gg4794089.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623126" y="3124201"/>
            <a:ext cx="4613730" cy="3374571"/>
          </a:xfrm>
          <a:prstGeom prst="rect">
            <a:avLst/>
          </a:prstGeom>
        </p:spPr>
      </p:pic>
      <p:sp>
        <p:nvSpPr>
          <p:cNvPr id="7" name="Cloud Callout 6"/>
          <p:cNvSpPr/>
          <p:nvPr/>
        </p:nvSpPr>
        <p:spPr>
          <a:xfrm>
            <a:off x="5232401" y="979715"/>
            <a:ext cx="2627085" cy="1008743"/>
          </a:xfrm>
          <a:prstGeom prst="cloudCallout">
            <a:avLst>
              <a:gd name="adj1" fmla="val -62546"/>
              <a:gd name="adj2" fmla="val 153418"/>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Drive Economic Development &amp; Innovation</a:t>
            </a:r>
            <a:endParaRPr lang="en-US" sz="1400" dirty="0"/>
          </a:p>
        </p:txBody>
      </p:sp>
      <p:sp>
        <p:nvSpPr>
          <p:cNvPr id="9" name="Cloud Callout 8"/>
          <p:cNvSpPr/>
          <p:nvPr/>
        </p:nvSpPr>
        <p:spPr>
          <a:xfrm>
            <a:off x="224973" y="4020457"/>
            <a:ext cx="2627085" cy="791030"/>
          </a:xfrm>
          <a:prstGeom prst="cloudCallout">
            <a:avLst>
              <a:gd name="adj1" fmla="val 66183"/>
              <a:gd name="adj2" fmla="val -50589"/>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Need creative business models</a:t>
            </a:r>
            <a:endParaRPr lang="en-US" sz="1400" dirty="0"/>
          </a:p>
        </p:txBody>
      </p:sp>
      <p:sp>
        <p:nvSpPr>
          <p:cNvPr id="10" name="Cloud Callout 9"/>
          <p:cNvSpPr/>
          <p:nvPr/>
        </p:nvSpPr>
        <p:spPr>
          <a:xfrm>
            <a:off x="3389090" y="979715"/>
            <a:ext cx="1509482" cy="859972"/>
          </a:xfrm>
          <a:prstGeom prst="cloudCallout">
            <a:avLst>
              <a:gd name="adj1" fmla="val 15134"/>
              <a:gd name="adj2" fmla="val 186396"/>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smtClean="0"/>
              <a:t>Security</a:t>
            </a:r>
            <a:r>
              <a:rPr lang="is-IS" sz="1400" dirty="0"/>
              <a:t> </a:t>
            </a:r>
            <a:r>
              <a:rPr lang="is-IS" sz="1400" dirty="0" smtClean="0"/>
              <a:t>First</a:t>
            </a:r>
          </a:p>
        </p:txBody>
      </p:sp>
      <p:sp>
        <p:nvSpPr>
          <p:cNvPr id="11" name="Cloud Callout 10"/>
          <p:cNvSpPr/>
          <p:nvPr/>
        </p:nvSpPr>
        <p:spPr>
          <a:xfrm>
            <a:off x="6132286" y="2333172"/>
            <a:ext cx="2627085" cy="1037771"/>
          </a:xfrm>
          <a:prstGeom prst="cloudCallout">
            <a:avLst>
              <a:gd name="adj1" fmla="val -82988"/>
              <a:gd name="adj2" fmla="val 40804"/>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dirty="0" smtClean="0"/>
              <a:t>Positive &amp; Active Citizen Engagement</a:t>
            </a:r>
            <a:endParaRPr lang="en-US" sz="1400" dirty="0"/>
          </a:p>
        </p:txBody>
      </p:sp>
      <p:sp>
        <p:nvSpPr>
          <p:cNvPr id="12" name="Cloud Callout 11"/>
          <p:cNvSpPr/>
          <p:nvPr/>
        </p:nvSpPr>
        <p:spPr>
          <a:xfrm>
            <a:off x="362859" y="1095830"/>
            <a:ext cx="2627085" cy="1030514"/>
          </a:xfrm>
          <a:prstGeom prst="cloudCallout">
            <a:avLst>
              <a:gd name="adj1" fmla="val 60935"/>
              <a:gd name="adj2" fmla="val 90801"/>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Risk Mitigation in deployment &amp; operations</a:t>
            </a:r>
            <a:endParaRPr lang="is-IS" sz="1400" dirty="0" smtClean="0"/>
          </a:p>
        </p:txBody>
      </p:sp>
      <p:sp>
        <p:nvSpPr>
          <p:cNvPr id="13" name="Cloud Callout 12"/>
          <p:cNvSpPr/>
          <p:nvPr/>
        </p:nvSpPr>
        <p:spPr>
          <a:xfrm>
            <a:off x="224973" y="2667001"/>
            <a:ext cx="2859315" cy="914399"/>
          </a:xfrm>
          <a:prstGeom prst="cloudCallout">
            <a:avLst>
              <a:gd name="adj1" fmla="val 67970"/>
              <a:gd name="adj2" fmla="val 18672"/>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t>Trusted Data </a:t>
            </a:r>
            <a:r>
              <a:rPr lang="en-US" sz="1400" dirty="0" err="1" smtClean="0"/>
              <a:t>Mgmt</a:t>
            </a:r>
            <a:r>
              <a:rPr lang="en-US" sz="1400" dirty="0" smtClean="0"/>
              <a:t>: Open Data, Privacy</a:t>
            </a:r>
          </a:p>
        </p:txBody>
      </p:sp>
      <p:sp>
        <p:nvSpPr>
          <p:cNvPr id="14" name="Cloud Callout 13"/>
          <p:cNvSpPr/>
          <p:nvPr/>
        </p:nvSpPr>
        <p:spPr>
          <a:xfrm>
            <a:off x="486231" y="5116287"/>
            <a:ext cx="3018970" cy="1066800"/>
          </a:xfrm>
          <a:prstGeom prst="cloudCallout">
            <a:avLst>
              <a:gd name="adj1" fmla="val 51423"/>
              <a:gd name="adj2" fmla="val -98863"/>
            </a:avLst>
          </a:prstGeom>
          <a:ln/>
        </p:spPr>
        <p:style>
          <a:lnRef idx="1">
            <a:schemeClr val="accent5"/>
          </a:lnRef>
          <a:fillRef idx="2">
            <a:schemeClr val="accent5"/>
          </a:fillRef>
          <a:effectRef idx="1">
            <a:schemeClr val="accent5"/>
          </a:effectRef>
          <a:fontRef idx="minor">
            <a:schemeClr val="dk1"/>
          </a:fontRef>
        </p:style>
        <p:txBody>
          <a:bodyPr lIns="0" rIns="0" rtlCol="0" anchor="ctr"/>
          <a:lstStyle/>
          <a:p>
            <a:pPr algn="ctr"/>
            <a:r>
              <a:rPr lang="en-US" sz="1400" dirty="0" smtClean="0"/>
              <a:t>Operational Efficiencies &amp; environmental sustainability solutions</a:t>
            </a:r>
            <a:endParaRPr lang="en-US" sz="1400" dirty="0"/>
          </a:p>
        </p:txBody>
      </p:sp>
      <p:sp>
        <p:nvSpPr>
          <p:cNvPr id="15" name="Cloud Callout 14"/>
          <p:cNvSpPr/>
          <p:nvPr/>
        </p:nvSpPr>
        <p:spPr>
          <a:xfrm>
            <a:off x="6023432" y="3630387"/>
            <a:ext cx="2627085" cy="859972"/>
          </a:xfrm>
          <a:prstGeom prst="cloudCallout">
            <a:avLst>
              <a:gd name="adj1" fmla="val -70281"/>
              <a:gd name="adj2" fmla="val -11072"/>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smtClean="0"/>
              <a:t>Simplicity &amp; Ease of Execution</a:t>
            </a:r>
            <a:endParaRPr lang="is-IS" sz="1400" dirty="0" smtClean="0"/>
          </a:p>
        </p:txBody>
      </p:sp>
    </p:spTree>
    <p:extLst>
      <p:ext uri="{BB962C8B-B14F-4D97-AF65-F5344CB8AC3E}">
        <p14:creationId xmlns="" xmlns:p14="http://schemas.microsoft.com/office/powerpoint/2010/main" val="1812360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 xmlns:a14="http://schemas.microsoft.com/office/drawing/2010/main" val="0"/>
              </a:ext>
            </a:extLst>
          </a:blip>
          <a:stretch>
            <a:fillRect/>
          </a:stretch>
        </p:blipFill>
        <p:spPr>
          <a:xfrm>
            <a:off x="457200" y="786567"/>
            <a:ext cx="8474149" cy="5500783"/>
          </a:xfrm>
        </p:spPr>
      </p:pic>
      <p:sp>
        <p:nvSpPr>
          <p:cNvPr id="2" name="Slide Number Placeholder 1"/>
          <p:cNvSpPr>
            <a:spLocks noGrp="1"/>
          </p:cNvSpPr>
          <p:nvPr>
            <p:ph type="sldNum" sz="quarter" idx="12"/>
          </p:nvPr>
        </p:nvSpPr>
        <p:spPr/>
        <p:txBody>
          <a:bodyPr/>
          <a:lstStyle/>
          <a:p>
            <a:fld id="{E12D0507-9F86-7A45-BE8E-43760B9F92AA}" type="slidenum">
              <a:rPr lang="en-US" smtClean="0"/>
              <a:pPr/>
              <a:t>3</a:t>
            </a:fld>
            <a:endParaRPr lang="en-US" dirty="0"/>
          </a:p>
        </p:txBody>
      </p:sp>
      <p:sp>
        <p:nvSpPr>
          <p:cNvPr id="6" name="Title 4"/>
          <p:cNvSpPr>
            <a:spLocks noGrp="1"/>
          </p:cNvSpPr>
          <p:nvPr>
            <p:ph type="title"/>
          </p:nvPr>
        </p:nvSpPr>
        <p:spPr>
          <a:xfrm>
            <a:off x="457200" y="383032"/>
            <a:ext cx="7086600" cy="609600"/>
          </a:xfrm>
        </p:spPr>
        <p:txBody>
          <a:bodyPr>
            <a:normAutofit/>
          </a:bodyPr>
          <a:lstStyle/>
          <a:p>
            <a:r>
              <a:rPr lang="en-US" dirty="0" smtClean="0">
                <a:solidFill>
                  <a:srgbClr val="C00000"/>
                </a:solidFill>
                <a:latin typeface="NeueHaasGroteskText Std" pitchFamily="34" charset="0"/>
              </a:rPr>
              <a:t>Smart Communities Drivers</a:t>
            </a:r>
            <a:endParaRPr lang="en-US" dirty="0">
              <a:solidFill>
                <a:srgbClr val="C00000"/>
              </a:solidFill>
              <a:latin typeface="NeueHaasGroteskText Std" pitchFamily="34" charset="0"/>
            </a:endParaRPr>
          </a:p>
        </p:txBody>
      </p:sp>
    </p:spTree>
    <p:extLst>
      <p:ext uri="{BB962C8B-B14F-4D97-AF65-F5344CB8AC3E}">
        <p14:creationId xmlns="" xmlns:p14="http://schemas.microsoft.com/office/powerpoint/2010/main" val="3574304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095" y="2634175"/>
            <a:ext cx="7086600" cy="457200"/>
          </a:xfrm>
        </p:spPr>
        <p:txBody>
          <a:bodyPr/>
          <a:lstStyle/>
          <a:p>
            <a:pPr algn="ctr"/>
            <a:r>
              <a:rPr lang="en-US" dirty="0" smtClean="0"/>
              <a:t>Innovative Solutions</a:t>
            </a:r>
            <a:endParaRPr lang="en-US" dirty="0"/>
          </a:p>
        </p:txBody>
      </p:sp>
      <p:sp>
        <p:nvSpPr>
          <p:cNvPr id="4" name="Slide Number Placeholder 3"/>
          <p:cNvSpPr>
            <a:spLocks noGrp="1"/>
          </p:cNvSpPr>
          <p:nvPr>
            <p:ph type="sldNum" sz="quarter" idx="12"/>
          </p:nvPr>
        </p:nvSpPr>
        <p:spPr/>
        <p:txBody>
          <a:bodyPr/>
          <a:lstStyle/>
          <a:p>
            <a:fld id="{E12D0507-9F86-7A45-BE8E-43760B9F92AA}" type="slidenum">
              <a:rPr lang="en-US" smtClean="0">
                <a:solidFill>
                  <a:srgbClr val="000000"/>
                </a:solidFill>
              </a:rPr>
              <a:pPr/>
              <a:t>4</a:t>
            </a:fld>
            <a:endParaRPr lang="en-US">
              <a:solidFill>
                <a:srgbClr val="000000"/>
              </a:solidFill>
            </a:endParaRPr>
          </a:p>
        </p:txBody>
      </p:sp>
      <p:sp>
        <p:nvSpPr>
          <p:cNvPr id="5" name="Footer Placeholder 4"/>
          <p:cNvSpPr>
            <a:spLocks noGrp="1"/>
          </p:cNvSpPr>
          <p:nvPr>
            <p:ph type="ftr" sz="quarter" idx="13"/>
          </p:nvPr>
        </p:nvSpPr>
        <p:spPr/>
        <p:txBody>
          <a:bodyPr/>
          <a:lstStyle/>
          <a:p>
            <a:r>
              <a:rPr lang="en-US"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Straight Connector 44"/>
          <p:cNvCxnSpPr/>
          <p:nvPr/>
        </p:nvCxnSpPr>
        <p:spPr>
          <a:xfrm>
            <a:off x="3287486" y="457200"/>
            <a:ext cx="5651372"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idx="4294967295"/>
          </p:nvPr>
        </p:nvSpPr>
        <p:spPr>
          <a:xfrm>
            <a:off x="152400" y="304800"/>
            <a:ext cx="2362200" cy="457200"/>
          </a:xfrm>
        </p:spPr>
        <p:txBody>
          <a:bodyPr>
            <a:normAutofit fontScale="90000"/>
          </a:bodyPr>
          <a:lstStyle/>
          <a:p>
            <a:r>
              <a:rPr lang="en-US" dirty="0" smtClean="0"/>
              <a:t>Lighting\Energy\Video</a:t>
            </a:r>
            <a:endParaRPr lang="en-US" dirty="0"/>
          </a:p>
        </p:txBody>
      </p:sp>
      <p:grpSp>
        <p:nvGrpSpPr>
          <p:cNvPr id="6" name="Group 5"/>
          <p:cNvGrpSpPr/>
          <p:nvPr/>
        </p:nvGrpSpPr>
        <p:grpSpPr>
          <a:xfrm>
            <a:off x="667634" y="1143329"/>
            <a:ext cx="1425419" cy="1665937"/>
            <a:chOff x="244549" y="1942961"/>
            <a:chExt cx="1724757" cy="2015784"/>
          </a:xfrm>
        </p:grpSpPr>
        <p:pic>
          <p:nvPicPr>
            <p:cNvPr id="7" name="Picture 2"/>
            <p:cNvPicPr>
              <a:picLocks noChangeAspect="1" noChangeArrowheads="1"/>
            </p:cNvPicPr>
            <p:nvPr/>
          </p:nvPicPr>
          <p:blipFill>
            <a:blip r:embed="rId2" cstate="print">
              <a:clrChange>
                <a:clrFrom>
                  <a:srgbClr val="E7E7E5"/>
                </a:clrFrom>
                <a:clrTo>
                  <a:srgbClr val="E7E7E5">
                    <a:alpha val="0"/>
                  </a:srgbClr>
                </a:clrTo>
              </a:clrChange>
              <a:extLst>
                <a:ext uri="{28A0092B-C50C-407E-A947-70E740481C1C}">
                  <a14:useLocalDpi xmlns="" xmlns:a14="http://schemas.microsoft.com/office/drawing/2010/main" val="0"/>
                </a:ext>
              </a:extLst>
            </a:blip>
            <a:srcRect/>
            <a:stretch>
              <a:fillRect/>
            </a:stretch>
          </p:blipFill>
          <p:spPr bwMode="auto">
            <a:xfrm>
              <a:off x="244549" y="1942961"/>
              <a:ext cx="1724757" cy="2015784"/>
            </a:xfrm>
            <a:prstGeom prst="rect">
              <a:avLst/>
            </a:prstGeom>
            <a:noFill/>
            <a:ln w="9525">
              <a:noFill/>
              <a:miter lim="800000"/>
              <a:headEnd/>
              <a:tailEnd/>
            </a:ln>
          </p:spPr>
        </p:pic>
        <p:sp>
          <p:nvSpPr>
            <p:cNvPr id="8" name="Rounded Rectangle 7"/>
            <p:cNvSpPr/>
            <p:nvPr/>
          </p:nvSpPr>
          <p:spPr>
            <a:xfrm>
              <a:off x="488761" y="2481615"/>
              <a:ext cx="192058" cy="349995"/>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p:cNvPicPr>
              <a:picLocks noChangeAspect="1"/>
            </p:cNvPicPr>
            <p:nvPr/>
          </p:nvPicPr>
          <p:blipFill rotWithShape="1">
            <a:blip r:embed="rId3" cstate="print">
              <a:clrChange>
                <a:clrFrom>
                  <a:srgbClr val="E5E6E4"/>
                </a:clrFrom>
                <a:clrTo>
                  <a:srgbClr val="E5E6E4">
                    <a:alpha val="0"/>
                  </a:srgbClr>
                </a:clrTo>
              </a:clrChange>
              <a:extLst>
                <a:ext uri="{28A0092B-C50C-407E-A947-70E740481C1C}">
                  <a14:useLocalDpi xmlns="" xmlns:a14="http://schemas.microsoft.com/office/drawing/2010/main" val="0"/>
                </a:ext>
              </a:extLst>
            </a:blip>
            <a:srcRect/>
            <a:stretch/>
          </p:blipFill>
          <p:spPr>
            <a:xfrm>
              <a:off x="607204" y="2511401"/>
              <a:ext cx="431759" cy="341476"/>
            </a:xfrm>
            <a:prstGeom prst="rect">
              <a:avLst/>
            </a:prstGeom>
          </p:spPr>
        </p:pic>
      </p:grpSp>
      <p:sp>
        <p:nvSpPr>
          <p:cNvPr id="18" name="Round Diagonal Corner Rectangle 17"/>
          <p:cNvSpPr/>
          <p:nvPr/>
        </p:nvSpPr>
        <p:spPr>
          <a:xfrm>
            <a:off x="255814" y="3347009"/>
            <a:ext cx="2476500" cy="2427951"/>
          </a:xfrm>
          <a:prstGeom prst="round2DiagRect">
            <a:avLst>
              <a:gd name="adj1" fmla="val 6027"/>
              <a:gd name="adj2" fmla="val 0"/>
            </a:avLst>
          </a:prstGeom>
          <a:solidFill>
            <a:schemeClr val="bg1">
              <a:lumMod val="9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b="1" dirty="0">
                <a:solidFill>
                  <a:srgbClr val="000000"/>
                </a:solidFill>
              </a:rPr>
              <a:t>Benefits</a:t>
            </a:r>
          </a:p>
          <a:p>
            <a:pPr marL="171450" indent="-171450">
              <a:spcBef>
                <a:spcPts val="600"/>
              </a:spcBef>
              <a:spcAft>
                <a:spcPts val="300"/>
              </a:spcAft>
              <a:buFont typeface="Arial" panose="020B0604020202020204" pitchFamily="34" charset="0"/>
              <a:buChar char="•"/>
            </a:pPr>
            <a:r>
              <a:rPr lang="en-US" sz="1600" dirty="0">
                <a:solidFill>
                  <a:srgbClr val="000000"/>
                </a:solidFill>
              </a:rPr>
              <a:t>Intelligent Lighting</a:t>
            </a:r>
          </a:p>
          <a:p>
            <a:pPr marL="171450" indent="-171450">
              <a:spcAft>
                <a:spcPts val="300"/>
              </a:spcAft>
              <a:buFont typeface="Arial" panose="020B0604020202020204" pitchFamily="34" charset="0"/>
              <a:buChar char="•"/>
            </a:pPr>
            <a:r>
              <a:rPr lang="en-US" sz="1600" dirty="0">
                <a:solidFill>
                  <a:srgbClr val="000000"/>
                </a:solidFill>
              </a:rPr>
              <a:t>Public Safety</a:t>
            </a:r>
          </a:p>
          <a:p>
            <a:pPr marL="171450" indent="-171450">
              <a:spcAft>
                <a:spcPts val="300"/>
              </a:spcAft>
              <a:buFont typeface="Arial" panose="020B0604020202020204" pitchFamily="34" charset="0"/>
              <a:buChar char="•"/>
            </a:pPr>
            <a:r>
              <a:rPr lang="en-US" sz="1600" dirty="0">
                <a:solidFill>
                  <a:srgbClr val="000000"/>
                </a:solidFill>
              </a:rPr>
              <a:t>Traffic Solutions</a:t>
            </a:r>
          </a:p>
          <a:p>
            <a:pPr marL="171450" indent="-171450">
              <a:spcAft>
                <a:spcPts val="300"/>
              </a:spcAft>
              <a:buFont typeface="Arial" panose="020B0604020202020204" pitchFamily="34" charset="0"/>
              <a:buChar char="•"/>
            </a:pPr>
            <a:r>
              <a:rPr lang="en-US" sz="1600" dirty="0">
                <a:solidFill>
                  <a:srgbClr val="000000"/>
                </a:solidFill>
              </a:rPr>
              <a:t>Parking Management</a:t>
            </a:r>
          </a:p>
          <a:p>
            <a:pPr marL="171450" indent="-171450">
              <a:spcAft>
                <a:spcPts val="300"/>
              </a:spcAft>
              <a:buFont typeface="Arial" panose="020B0604020202020204" pitchFamily="34" charset="0"/>
              <a:buChar char="•"/>
            </a:pPr>
            <a:r>
              <a:rPr lang="en-US" sz="1600" dirty="0">
                <a:solidFill>
                  <a:srgbClr val="000000"/>
                </a:solidFill>
              </a:rPr>
              <a:t>Security &amp; audio sensors</a:t>
            </a:r>
          </a:p>
          <a:p>
            <a:pPr marL="171450" indent="-171450">
              <a:spcAft>
                <a:spcPts val="300"/>
              </a:spcAft>
              <a:buFont typeface="Arial" panose="020B0604020202020204" pitchFamily="34" charset="0"/>
              <a:buChar char="•"/>
            </a:pPr>
            <a:r>
              <a:rPr lang="en-US" sz="1600" dirty="0">
                <a:solidFill>
                  <a:srgbClr val="000000"/>
                </a:solidFill>
              </a:rPr>
              <a:t>City </a:t>
            </a:r>
            <a:r>
              <a:rPr lang="en-US" sz="1600" dirty="0" err="1">
                <a:solidFill>
                  <a:srgbClr val="000000"/>
                </a:solidFill>
              </a:rPr>
              <a:t>Wifi</a:t>
            </a:r>
            <a:endParaRPr lang="en-US" sz="1600" dirty="0">
              <a:solidFill>
                <a:srgbClr val="000000"/>
              </a:solidFill>
            </a:endParaRPr>
          </a:p>
        </p:txBody>
      </p:sp>
      <p:sp>
        <p:nvSpPr>
          <p:cNvPr id="39" name="TextBox 38"/>
          <p:cNvSpPr txBox="1"/>
          <p:nvPr/>
        </p:nvSpPr>
        <p:spPr>
          <a:xfrm>
            <a:off x="3085284" y="838200"/>
            <a:ext cx="1212090" cy="738664"/>
          </a:xfrm>
          <a:prstGeom prst="rect">
            <a:avLst/>
          </a:prstGeom>
          <a:noFill/>
        </p:spPr>
        <p:txBody>
          <a:bodyPr wrap="square" rtlCol="0">
            <a:spAutoFit/>
          </a:bodyPr>
          <a:lstStyle/>
          <a:p>
            <a:pPr algn="ctr"/>
            <a:r>
              <a:rPr lang="en-US" sz="1400" b="1" dirty="0">
                <a:solidFill>
                  <a:srgbClr val="000000"/>
                </a:solidFill>
              </a:rPr>
              <a:t>Ensure Citizen Safety</a:t>
            </a:r>
          </a:p>
        </p:txBody>
      </p:sp>
      <p:sp>
        <p:nvSpPr>
          <p:cNvPr id="40" name="TextBox 39"/>
          <p:cNvSpPr txBox="1"/>
          <p:nvPr/>
        </p:nvSpPr>
        <p:spPr>
          <a:xfrm>
            <a:off x="4228284" y="838200"/>
            <a:ext cx="1212090" cy="738664"/>
          </a:xfrm>
          <a:prstGeom prst="rect">
            <a:avLst/>
          </a:prstGeom>
          <a:noFill/>
        </p:spPr>
        <p:txBody>
          <a:bodyPr wrap="square" rtlCol="0">
            <a:spAutoFit/>
          </a:bodyPr>
          <a:lstStyle/>
          <a:p>
            <a:pPr algn="ctr"/>
            <a:r>
              <a:rPr lang="en-US" sz="1400" b="1" dirty="0">
                <a:solidFill>
                  <a:srgbClr val="000000"/>
                </a:solidFill>
              </a:rPr>
              <a:t>Promote economic equality</a:t>
            </a:r>
          </a:p>
        </p:txBody>
      </p:sp>
      <p:sp>
        <p:nvSpPr>
          <p:cNvPr id="41" name="TextBox 40"/>
          <p:cNvSpPr txBox="1"/>
          <p:nvPr/>
        </p:nvSpPr>
        <p:spPr>
          <a:xfrm>
            <a:off x="5204447" y="838200"/>
            <a:ext cx="1450504" cy="523220"/>
          </a:xfrm>
          <a:prstGeom prst="rect">
            <a:avLst/>
          </a:prstGeom>
          <a:noFill/>
        </p:spPr>
        <p:txBody>
          <a:bodyPr wrap="square" rtlCol="0">
            <a:spAutoFit/>
          </a:bodyPr>
          <a:lstStyle/>
          <a:p>
            <a:pPr algn="ctr"/>
            <a:r>
              <a:rPr lang="en-US" sz="1400" b="1" dirty="0">
                <a:solidFill>
                  <a:srgbClr val="000000"/>
                </a:solidFill>
              </a:rPr>
              <a:t>Engage Citizens</a:t>
            </a:r>
          </a:p>
        </p:txBody>
      </p:sp>
      <p:sp>
        <p:nvSpPr>
          <p:cNvPr id="43" name="TextBox 42"/>
          <p:cNvSpPr txBox="1"/>
          <p:nvPr/>
        </p:nvSpPr>
        <p:spPr>
          <a:xfrm>
            <a:off x="6258245" y="838200"/>
            <a:ext cx="1450504" cy="738664"/>
          </a:xfrm>
          <a:prstGeom prst="rect">
            <a:avLst/>
          </a:prstGeom>
          <a:noFill/>
        </p:spPr>
        <p:txBody>
          <a:bodyPr wrap="square" rtlCol="0">
            <a:spAutoFit/>
          </a:bodyPr>
          <a:lstStyle/>
          <a:p>
            <a:pPr algn="ctr"/>
            <a:r>
              <a:rPr lang="en-US" sz="1400" b="1" dirty="0">
                <a:solidFill>
                  <a:srgbClr val="000000"/>
                </a:solidFill>
              </a:rPr>
              <a:t>Reduce Traffic Congestion</a:t>
            </a:r>
          </a:p>
        </p:txBody>
      </p:sp>
      <p:sp>
        <p:nvSpPr>
          <p:cNvPr id="38" name="Rectangle 37"/>
          <p:cNvSpPr/>
          <p:nvPr/>
        </p:nvSpPr>
        <p:spPr>
          <a:xfrm>
            <a:off x="3737575" y="261651"/>
            <a:ext cx="4248599" cy="400110"/>
          </a:xfrm>
          <a:prstGeom prst="rect">
            <a:avLst/>
          </a:prstGeom>
          <a:solidFill>
            <a:schemeClr val="bg1"/>
          </a:solidFill>
        </p:spPr>
        <p:txBody>
          <a:bodyPr wrap="none">
            <a:spAutoFit/>
          </a:bodyPr>
          <a:lstStyle/>
          <a:p>
            <a:r>
              <a:rPr lang="en-US" sz="2000" b="1" dirty="0" smtClean="0">
                <a:solidFill>
                  <a:srgbClr val="C00000"/>
                </a:solidFill>
              </a:rPr>
              <a:t>Aligning </a:t>
            </a:r>
            <a:r>
              <a:rPr lang="en-US" sz="2000" b="1" dirty="0">
                <a:solidFill>
                  <a:srgbClr val="C00000"/>
                </a:solidFill>
              </a:rPr>
              <a:t>Solutions to City Needs</a:t>
            </a:r>
          </a:p>
        </p:txBody>
      </p:sp>
      <p:sp>
        <p:nvSpPr>
          <p:cNvPr id="31" name="TextBox 30"/>
          <p:cNvSpPr txBox="1"/>
          <p:nvPr/>
        </p:nvSpPr>
        <p:spPr>
          <a:xfrm>
            <a:off x="7627106" y="838907"/>
            <a:ext cx="1450504" cy="523220"/>
          </a:xfrm>
          <a:prstGeom prst="rect">
            <a:avLst/>
          </a:prstGeom>
          <a:noFill/>
        </p:spPr>
        <p:txBody>
          <a:bodyPr wrap="square" rtlCol="0">
            <a:spAutoFit/>
          </a:bodyPr>
          <a:lstStyle/>
          <a:p>
            <a:pPr algn="ctr"/>
            <a:r>
              <a:rPr lang="en-US" sz="1400" b="1" dirty="0">
                <a:solidFill>
                  <a:srgbClr val="000000"/>
                </a:solidFill>
              </a:rPr>
              <a:t>Increase Sustainability</a:t>
            </a:r>
          </a:p>
        </p:txBody>
      </p:sp>
      <p:pic>
        <p:nvPicPr>
          <p:cNvPr id="5" name="Picture 4"/>
          <p:cNvPicPr>
            <a:picLocks noChangeAspect="1"/>
          </p:cNvPicPr>
          <p:nvPr/>
        </p:nvPicPr>
        <p:blipFill rotWithShape="1">
          <a:blip r:embed="rId4" cstate="print">
            <a:extLst>
              <a:ext uri="{28A0092B-C50C-407E-A947-70E740481C1C}">
                <a14:useLocalDpi xmlns="" xmlns:a14="http://schemas.microsoft.com/office/drawing/2010/main" val="0"/>
              </a:ext>
            </a:extLst>
          </a:blip>
          <a:srcRect l="337" t="9381" r="34663"/>
          <a:stretch/>
        </p:blipFill>
        <p:spPr>
          <a:xfrm>
            <a:off x="3295652" y="1754908"/>
            <a:ext cx="3652839" cy="2138504"/>
          </a:xfrm>
          <a:prstGeom prst="rect">
            <a:avLst/>
          </a:prstGeom>
        </p:spPr>
      </p:pic>
      <p:pic>
        <p:nvPicPr>
          <p:cNvPr id="10" name="Picture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253380" y="4302513"/>
            <a:ext cx="1660255" cy="941505"/>
          </a:xfrm>
          <a:prstGeom prst="rect">
            <a:avLst/>
          </a:prstGeom>
        </p:spPr>
      </p:pic>
      <p:pic>
        <p:nvPicPr>
          <p:cNvPr id="12" name="Picture 11"/>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188272" y="4302514"/>
            <a:ext cx="1660256" cy="940247"/>
          </a:xfrm>
          <a:prstGeom prst="rect">
            <a:avLst/>
          </a:prstGeom>
        </p:spPr>
      </p:pic>
      <p:sp>
        <p:nvSpPr>
          <p:cNvPr id="13" name="TextBox 12"/>
          <p:cNvSpPr txBox="1"/>
          <p:nvPr/>
        </p:nvSpPr>
        <p:spPr>
          <a:xfrm>
            <a:off x="4978605" y="5562600"/>
            <a:ext cx="2209800" cy="523220"/>
          </a:xfrm>
          <a:prstGeom prst="rect">
            <a:avLst/>
          </a:prstGeom>
          <a:noFill/>
        </p:spPr>
        <p:txBody>
          <a:bodyPr wrap="square" rtlCol="0">
            <a:spAutoFit/>
          </a:bodyPr>
          <a:lstStyle/>
          <a:p>
            <a:pPr algn="ctr"/>
            <a:r>
              <a:rPr lang="en-US" sz="1400" dirty="0">
                <a:solidFill>
                  <a:srgbClr val="000000"/>
                </a:solidFill>
              </a:rPr>
              <a:t>Traffic Incident Management</a:t>
            </a:r>
          </a:p>
        </p:txBody>
      </p:sp>
      <p:sp>
        <p:nvSpPr>
          <p:cNvPr id="46" name="TextBox 45"/>
          <p:cNvSpPr txBox="1"/>
          <p:nvPr/>
        </p:nvSpPr>
        <p:spPr>
          <a:xfrm>
            <a:off x="6913500" y="5562601"/>
            <a:ext cx="2209800" cy="307777"/>
          </a:xfrm>
          <a:prstGeom prst="rect">
            <a:avLst/>
          </a:prstGeom>
          <a:noFill/>
        </p:spPr>
        <p:txBody>
          <a:bodyPr wrap="square" rtlCol="0">
            <a:spAutoFit/>
          </a:bodyPr>
          <a:lstStyle/>
          <a:p>
            <a:pPr algn="ctr"/>
            <a:r>
              <a:rPr lang="en-US" sz="1400" dirty="0">
                <a:solidFill>
                  <a:srgbClr val="000000"/>
                </a:solidFill>
              </a:rPr>
              <a:t>Parking</a:t>
            </a:r>
          </a:p>
        </p:txBody>
      </p:sp>
      <p:sp>
        <p:nvSpPr>
          <p:cNvPr id="20" name="Slide Number Placeholder 2"/>
          <p:cNvSpPr>
            <a:spLocks noGrp="1"/>
          </p:cNvSpPr>
          <p:nvPr>
            <p:ph type="sldNum" sz="quarter" idx="4294967295"/>
          </p:nvPr>
        </p:nvSpPr>
        <p:spPr>
          <a:xfrm>
            <a:off x="8580212" y="6419088"/>
            <a:ext cx="228600" cy="228600"/>
          </a:xfrm>
          <a:prstGeom prst="rect">
            <a:avLst/>
          </a:prstGeom>
        </p:spPr>
        <p:txBody>
          <a:bodyPr/>
          <a:lstStyle/>
          <a:p>
            <a:fld id="{254E1C15-F738-42A3-BA5D-E6D213B10EDE}" type="slidenum">
              <a:rPr lang="en-US" b="1" smtClean="0">
                <a:solidFill>
                  <a:srgbClr val="000000"/>
                </a:solidFill>
              </a:rPr>
              <a:pPr/>
              <a:t>5</a:t>
            </a:fld>
            <a:endParaRPr lang="en-US" b="1" dirty="0">
              <a:solidFill>
                <a:srgbClr val="000000"/>
              </a:solidFill>
            </a:endParaRPr>
          </a:p>
        </p:txBody>
      </p:sp>
      <p:pic>
        <p:nvPicPr>
          <p:cNvPr id="21" name="Picture 20"/>
          <p:cNvPicPr>
            <a:picLocks noChangeAspect="1"/>
          </p:cNvPicPr>
          <p:nvPr/>
        </p:nvPicPr>
        <p:blipFill rotWithShape="1">
          <a:blip r:embed="rId4" cstate="print">
            <a:extLst>
              <a:ext uri="{28A0092B-C50C-407E-A947-70E740481C1C}">
                <a14:useLocalDpi xmlns="" xmlns:a14="http://schemas.microsoft.com/office/drawing/2010/main" val="0"/>
              </a:ext>
            </a:extLst>
          </a:blip>
          <a:srcRect l="67530"/>
          <a:stretch/>
        </p:blipFill>
        <p:spPr>
          <a:xfrm>
            <a:off x="7118516" y="1754909"/>
            <a:ext cx="1760926" cy="2277339"/>
          </a:xfrm>
          <a:prstGeom prst="rect">
            <a:avLst/>
          </a:prstGeom>
        </p:spPr>
      </p:pic>
      <p:sp>
        <p:nvSpPr>
          <p:cNvPr id="22" name="TextBox 21"/>
          <p:cNvSpPr txBox="1"/>
          <p:nvPr/>
        </p:nvSpPr>
        <p:spPr>
          <a:xfrm>
            <a:off x="2994647" y="5562600"/>
            <a:ext cx="2209800" cy="523220"/>
          </a:xfrm>
          <a:prstGeom prst="rect">
            <a:avLst/>
          </a:prstGeom>
          <a:noFill/>
        </p:spPr>
        <p:txBody>
          <a:bodyPr wrap="square" rtlCol="0">
            <a:spAutoFit/>
          </a:bodyPr>
          <a:lstStyle/>
          <a:p>
            <a:pPr algn="ctr"/>
            <a:r>
              <a:rPr lang="en-US" sz="1400" dirty="0">
                <a:solidFill>
                  <a:srgbClr val="000000"/>
                </a:solidFill>
              </a:rPr>
              <a:t>Lighting Energy Management</a:t>
            </a:r>
          </a:p>
        </p:txBody>
      </p:sp>
      <p:pic>
        <p:nvPicPr>
          <p:cNvPr id="54275"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306222" y="4178037"/>
            <a:ext cx="1584025" cy="13320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52139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Straight Connector 44"/>
          <p:cNvCxnSpPr/>
          <p:nvPr/>
        </p:nvCxnSpPr>
        <p:spPr>
          <a:xfrm>
            <a:off x="3287486" y="457200"/>
            <a:ext cx="5651372"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idx="4294967295"/>
          </p:nvPr>
        </p:nvSpPr>
        <p:spPr>
          <a:xfrm>
            <a:off x="152400" y="304800"/>
            <a:ext cx="2579914" cy="457200"/>
          </a:xfrm>
        </p:spPr>
        <p:txBody>
          <a:bodyPr>
            <a:normAutofit fontScale="90000"/>
          </a:bodyPr>
          <a:lstStyle/>
          <a:p>
            <a:r>
              <a:rPr lang="en-US" dirty="0" smtClean="0"/>
              <a:t>Smarter Roadways</a:t>
            </a:r>
            <a:endParaRPr lang="en-US" dirty="0"/>
          </a:p>
        </p:txBody>
      </p:sp>
      <p:sp>
        <p:nvSpPr>
          <p:cNvPr id="18" name="Round Diagonal Corner Rectangle 17"/>
          <p:cNvSpPr/>
          <p:nvPr/>
        </p:nvSpPr>
        <p:spPr>
          <a:xfrm>
            <a:off x="152401" y="3347010"/>
            <a:ext cx="2738510" cy="1991680"/>
          </a:xfrm>
          <a:prstGeom prst="round2DiagRect">
            <a:avLst>
              <a:gd name="adj1" fmla="val 6027"/>
              <a:gd name="adj2" fmla="val 0"/>
            </a:avLst>
          </a:prstGeom>
          <a:solidFill>
            <a:schemeClr val="bg1">
              <a:lumMod val="9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b="1" dirty="0">
                <a:solidFill>
                  <a:srgbClr val="000000"/>
                </a:solidFill>
              </a:rPr>
              <a:t>Benefits</a:t>
            </a:r>
          </a:p>
          <a:p>
            <a:pPr marL="171450" indent="-171450">
              <a:spcBef>
                <a:spcPts val="600"/>
              </a:spcBef>
              <a:spcAft>
                <a:spcPts val="300"/>
              </a:spcAft>
              <a:buFont typeface="Arial" panose="020B0604020202020204" pitchFamily="34" charset="0"/>
              <a:buChar char="•"/>
            </a:pPr>
            <a:r>
              <a:rPr lang="en-US" sz="1600" dirty="0" smtClean="0">
                <a:solidFill>
                  <a:srgbClr val="000000"/>
                </a:solidFill>
              </a:rPr>
              <a:t>Granular Traffic Data</a:t>
            </a:r>
            <a:endParaRPr lang="en-US" sz="1600" dirty="0">
              <a:solidFill>
                <a:srgbClr val="000000"/>
              </a:solidFill>
            </a:endParaRPr>
          </a:p>
          <a:p>
            <a:pPr marL="171450" indent="-171450">
              <a:spcAft>
                <a:spcPts val="300"/>
              </a:spcAft>
              <a:buFont typeface="Arial" panose="020B0604020202020204" pitchFamily="34" charset="0"/>
              <a:buChar char="•"/>
            </a:pPr>
            <a:r>
              <a:rPr lang="en-US" sz="1600" dirty="0" smtClean="0">
                <a:solidFill>
                  <a:srgbClr val="000000"/>
                </a:solidFill>
              </a:rPr>
              <a:t>Optimized Signals</a:t>
            </a:r>
            <a:endParaRPr lang="en-US" sz="1600" dirty="0">
              <a:solidFill>
                <a:srgbClr val="000000"/>
              </a:solidFill>
            </a:endParaRPr>
          </a:p>
          <a:p>
            <a:pPr marL="171450" indent="-171450">
              <a:spcAft>
                <a:spcPts val="300"/>
              </a:spcAft>
              <a:buFont typeface="Arial" panose="020B0604020202020204" pitchFamily="34" charset="0"/>
              <a:buChar char="•"/>
            </a:pPr>
            <a:r>
              <a:rPr lang="en-US" sz="1600" dirty="0" smtClean="0">
                <a:solidFill>
                  <a:srgbClr val="000000"/>
                </a:solidFill>
              </a:rPr>
              <a:t>Real Time Information</a:t>
            </a:r>
            <a:endParaRPr lang="en-US" sz="1600" dirty="0">
              <a:solidFill>
                <a:srgbClr val="000000"/>
              </a:solidFill>
            </a:endParaRPr>
          </a:p>
          <a:p>
            <a:pPr marL="171450" indent="-171450">
              <a:spcAft>
                <a:spcPts val="300"/>
              </a:spcAft>
              <a:buFont typeface="Arial" panose="020B0604020202020204" pitchFamily="34" charset="0"/>
              <a:buChar char="•"/>
            </a:pPr>
            <a:r>
              <a:rPr lang="en-US" sz="1600" dirty="0" smtClean="0">
                <a:solidFill>
                  <a:srgbClr val="000000"/>
                </a:solidFill>
              </a:rPr>
              <a:t>Reduced Congestion</a:t>
            </a:r>
            <a:endParaRPr lang="en-US" sz="1600" dirty="0">
              <a:solidFill>
                <a:srgbClr val="000000"/>
              </a:solidFill>
            </a:endParaRPr>
          </a:p>
          <a:p>
            <a:pPr marL="171450" indent="-171450">
              <a:spcAft>
                <a:spcPts val="300"/>
              </a:spcAft>
              <a:buFont typeface="Arial" panose="020B0604020202020204" pitchFamily="34" charset="0"/>
              <a:buChar char="•"/>
            </a:pPr>
            <a:r>
              <a:rPr lang="en-US" sz="1600" dirty="0" smtClean="0">
                <a:solidFill>
                  <a:srgbClr val="000000"/>
                </a:solidFill>
              </a:rPr>
              <a:t>Improved Traffic Safety</a:t>
            </a:r>
            <a:endParaRPr lang="en-US" sz="1600" dirty="0">
              <a:solidFill>
                <a:srgbClr val="000000"/>
              </a:solidFill>
            </a:endParaRPr>
          </a:p>
        </p:txBody>
      </p:sp>
      <p:sp>
        <p:nvSpPr>
          <p:cNvPr id="39" name="TextBox 38"/>
          <p:cNvSpPr txBox="1"/>
          <p:nvPr/>
        </p:nvSpPr>
        <p:spPr>
          <a:xfrm>
            <a:off x="3085284" y="838200"/>
            <a:ext cx="1212090" cy="738664"/>
          </a:xfrm>
          <a:prstGeom prst="rect">
            <a:avLst/>
          </a:prstGeom>
          <a:noFill/>
        </p:spPr>
        <p:txBody>
          <a:bodyPr wrap="square" rtlCol="0">
            <a:spAutoFit/>
          </a:bodyPr>
          <a:lstStyle/>
          <a:p>
            <a:pPr algn="ctr"/>
            <a:r>
              <a:rPr lang="en-US" sz="1400" b="1" dirty="0" smtClean="0">
                <a:solidFill>
                  <a:srgbClr val="000000"/>
                </a:solidFill>
              </a:rPr>
              <a:t>Empower Traffic Agencies</a:t>
            </a:r>
            <a:endParaRPr lang="en-US" sz="1400" b="1" dirty="0">
              <a:solidFill>
                <a:srgbClr val="000000"/>
              </a:solidFill>
            </a:endParaRPr>
          </a:p>
        </p:txBody>
      </p:sp>
      <p:sp>
        <p:nvSpPr>
          <p:cNvPr id="40" name="TextBox 39"/>
          <p:cNvSpPr txBox="1"/>
          <p:nvPr/>
        </p:nvSpPr>
        <p:spPr>
          <a:xfrm>
            <a:off x="4228284" y="838200"/>
            <a:ext cx="1212090" cy="738664"/>
          </a:xfrm>
          <a:prstGeom prst="rect">
            <a:avLst/>
          </a:prstGeom>
          <a:noFill/>
        </p:spPr>
        <p:txBody>
          <a:bodyPr wrap="square" rtlCol="0">
            <a:spAutoFit/>
          </a:bodyPr>
          <a:lstStyle/>
          <a:p>
            <a:pPr algn="ctr"/>
            <a:r>
              <a:rPr lang="en-US" sz="1400" b="1" dirty="0" smtClean="0">
                <a:solidFill>
                  <a:srgbClr val="000000"/>
                </a:solidFill>
              </a:rPr>
              <a:t>Reduce Traffic congestion</a:t>
            </a:r>
            <a:endParaRPr lang="en-US" sz="1400" b="1" dirty="0">
              <a:solidFill>
                <a:srgbClr val="000000"/>
              </a:solidFill>
            </a:endParaRPr>
          </a:p>
        </p:txBody>
      </p:sp>
      <p:sp>
        <p:nvSpPr>
          <p:cNvPr id="41" name="TextBox 40"/>
          <p:cNvSpPr txBox="1"/>
          <p:nvPr/>
        </p:nvSpPr>
        <p:spPr>
          <a:xfrm>
            <a:off x="5204447" y="838200"/>
            <a:ext cx="1450504" cy="523220"/>
          </a:xfrm>
          <a:prstGeom prst="rect">
            <a:avLst/>
          </a:prstGeom>
          <a:noFill/>
        </p:spPr>
        <p:txBody>
          <a:bodyPr wrap="square" rtlCol="0">
            <a:spAutoFit/>
          </a:bodyPr>
          <a:lstStyle/>
          <a:p>
            <a:pPr algn="ctr"/>
            <a:r>
              <a:rPr lang="en-US" sz="1400" b="1" dirty="0" smtClean="0">
                <a:solidFill>
                  <a:srgbClr val="000000"/>
                </a:solidFill>
              </a:rPr>
              <a:t>Validate Results</a:t>
            </a:r>
            <a:endParaRPr lang="en-US" sz="1400" b="1" dirty="0">
              <a:solidFill>
                <a:srgbClr val="000000"/>
              </a:solidFill>
            </a:endParaRPr>
          </a:p>
        </p:txBody>
      </p:sp>
      <p:sp>
        <p:nvSpPr>
          <p:cNvPr id="43" name="TextBox 42"/>
          <p:cNvSpPr txBox="1"/>
          <p:nvPr/>
        </p:nvSpPr>
        <p:spPr>
          <a:xfrm>
            <a:off x="6258245" y="838200"/>
            <a:ext cx="1450504" cy="523220"/>
          </a:xfrm>
          <a:prstGeom prst="rect">
            <a:avLst/>
          </a:prstGeom>
          <a:noFill/>
        </p:spPr>
        <p:txBody>
          <a:bodyPr wrap="square" rtlCol="0">
            <a:spAutoFit/>
          </a:bodyPr>
          <a:lstStyle/>
          <a:p>
            <a:pPr algn="ctr"/>
            <a:r>
              <a:rPr lang="en-US" sz="1400" b="1" dirty="0" smtClean="0">
                <a:solidFill>
                  <a:srgbClr val="000000"/>
                </a:solidFill>
              </a:rPr>
              <a:t>Reduce Emissions</a:t>
            </a:r>
            <a:endParaRPr lang="en-US" sz="1400" b="1" dirty="0">
              <a:solidFill>
                <a:srgbClr val="000000"/>
              </a:solidFill>
            </a:endParaRPr>
          </a:p>
        </p:txBody>
      </p:sp>
      <p:sp>
        <p:nvSpPr>
          <p:cNvPr id="38" name="Rectangle 37"/>
          <p:cNvSpPr/>
          <p:nvPr/>
        </p:nvSpPr>
        <p:spPr>
          <a:xfrm>
            <a:off x="3737575" y="261651"/>
            <a:ext cx="3785011" cy="400110"/>
          </a:xfrm>
          <a:prstGeom prst="rect">
            <a:avLst/>
          </a:prstGeom>
          <a:solidFill>
            <a:schemeClr val="bg1"/>
          </a:solidFill>
        </p:spPr>
        <p:txBody>
          <a:bodyPr wrap="none">
            <a:spAutoFit/>
          </a:bodyPr>
          <a:lstStyle/>
          <a:p>
            <a:r>
              <a:rPr lang="en-US" sz="2000" b="1" dirty="0" smtClean="0">
                <a:solidFill>
                  <a:srgbClr val="C00000"/>
                </a:solidFill>
              </a:rPr>
              <a:t> What Can our Roads Tell us?</a:t>
            </a:r>
            <a:endParaRPr lang="en-US" sz="2000" b="1" dirty="0">
              <a:solidFill>
                <a:srgbClr val="C00000"/>
              </a:solidFill>
            </a:endParaRPr>
          </a:p>
        </p:txBody>
      </p:sp>
      <p:sp>
        <p:nvSpPr>
          <p:cNvPr id="31" name="TextBox 30"/>
          <p:cNvSpPr txBox="1"/>
          <p:nvPr/>
        </p:nvSpPr>
        <p:spPr>
          <a:xfrm>
            <a:off x="7627106" y="838907"/>
            <a:ext cx="1450504" cy="523220"/>
          </a:xfrm>
          <a:prstGeom prst="rect">
            <a:avLst/>
          </a:prstGeom>
          <a:noFill/>
        </p:spPr>
        <p:txBody>
          <a:bodyPr wrap="square" rtlCol="0">
            <a:spAutoFit/>
          </a:bodyPr>
          <a:lstStyle/>
          <a:p>
            <a:pPr algn="ctr"/>
            <a:r>
              <a:rPr lang="en-US" sz="1400" b="1" dirty="0">
                <a:solidFill>
                  <a:srgbClr val="000000"/>
                </a:solidFill>
              </a:rPr>
              <a:t>Increase </a:t>
            </a:r>
            <a:r>
              <a:rPr lang="en-US" sz="1400" b="1" dirty="0" smtClean="0">
                <a:solidFill>
                  <a:srgbClr val="000000"/>
                </a:solidFill>
              </a:rPr>
              <a:t>Knowledge</a:t>
            </a:r>
            <a:endParaRPr lang="en-US" sz="1400" b="1" dirty="0">
              <a:solidFill>
                <a:srgbClr val="000000"/>
              </a:solidFill>
            </a:endParaRPr>
          </a:p>
        </p:txBody>
      </p:sp>
      <p:sp>
        <p:nvSpPr>
          <p:cNvPr id="13" name="TextBox 12"/>
          <p:cNvSpPr txBox="1"/>
          <p:nvPr/>
        </p:nvSpPr>
        <p:spPr>
          <a:xfrm>
            <a:off x="5101539" y="5562600"/>
            <a:ext cx="2209800" cy="307777"/>
          </a:xfrm>
          <a:prstGeom prst="rect">
            <a:avLst/>
          </a:prstGeom>
          <a:noFill/>
        </p:spPr>
        <p:txBody>
          <a:bodyPr wrap="square" rtlCol="0">
            <a:spAutoFit/>
          </a:bodyPr>
          <a:lstStyle/>
          <a:p>
            <a:pPr algn="ctr"/>
            <a:r>
              <a:rPr lang="en-US" sz="1400" dirty="0" smtClean="0">
                <a:solidFill>
                  <a:srgbClr val="000000"/>
                </a:solidFill>
              </a:rPr>
              <a:t>Real Time Conditions</a:t>
            </a:r>
            <a:endParaRPr lang="en-US" sz="1400" dirty="0">
              <a:solidFill>
                <a:srgbClr val="000000"/>
              </a:solidFill>
            </a:endParaRPr>
          </a:p>
        </p:txBody>
      </p:sp>
      <p:sp>
        <p:nvSpPr>
          <p:cNvPr id="46" name="TextBox 45"/>
          <p:cNvSpPr txBox="1"/>
          <p:nvPr/>
        </p:nvSpPr>
        <p:spPr>
          <a:xfrm>
            <a:off x="6913500" y="5562601"/>
            <a:ext cx="2209800" cy="307777"/>
          </a:xfrm>
          <a:prstGeom prst="rect">
            <a:avLst/>
          </a:prstGeom>
          <a:noFill/>
        </p:spPr>
        <p:txBody>
          <a:bodyPr wrap="square" rtlCol="0">
            <a:spAutoFit/>
          </a:bodyPr>
          <a:lstStyle/>
          <a:p>
            <a:pPr algn="ctr"/>
            <a:r>
              <a:rPr lang="en-US" sz="1400" dirty="0" smtClean="0">
                <a:solidFill>
                  <a:srgbClr val="000000"/>
                </a:solidFill>
              </a:rPr>
              <a:t>Analytics</a:t>
            </a:r>
            <a:endParaRPr lang="en-US" sz="1400" dirty="0">
              <a:solidFill>
                <a:srgbClr val="000000"/>
              </a:solidFill>
            </a:endParaRPr>
          </a:p>
        </p:txBody>
      </p:sp>
      <p:sp>
        <p:nvSpPr>
          <p:cNvPr id="20" name="Slide Number Placeholder 2"/>
          <p:cNvSpPr>
            <a:spLocks noGrp="1"/>
          </p:cNvSpPr>
          <p:nvPr>
            <p:ph type="sldNum" sz="quarter" idx="4294967295"/>
          </p:nvPr>
        </p:nvSpPr>
        <p:spPr>
          <a:xfrm>
            <a:off x="8580212" y="6419088"/>
            <a:ext cx="228600" cy="228600"/>
          </a:xfrm>
          <a:prstGeom prst="rect">
            <a:avLst/>
          </a:prstGeom>
        </p:spPr>
        <p:txBody>
          <a:bodyPr/>
          <a:lstStyle/>
          <a:p>
            <a:fld id="{254E1C15-F738-42A3-BA5D-E6D213B10EDE}" type="slidenum">
              <a:rPr lang="en-US" b="1" smtClean="0">
                <a:solidFill>
                  <a:srgbClr val="000000"/>
                </a:solidFill>
              </a:rPr>
              <a:pPr/>
              <a:t>6</a:t>
            </a:fld>
            <a:endParaRPr lang="en-US" b="1" dirty="0">
              <a:solidFill>
                <a:srgbClr val="000000"/>
              </a:solidFill>
            </a:endParaRPr>
          </a:p>
        </p:txBody>
      </p:sp>
      <p:sp>
        <p:nvSpPr>
          <p:cNvPr id="22" name="TextBox 21"/>
          <p:cNvSpPr txBox="1"/>
          <p:nvPr/>
        </p:nvSpPr>
        <p:spPr>
          <a:xfrm>
            <a:off x="2994647" y="5562600"/>
            <a:ext cx="2209800" cy="307777"/>
          </a:xfrm>
          <a:prstGeom prst="rect">
            <a:avLst/>
          </a:prstGeom>
          <a:noFill/>
        </p:spPr>
        <p:txBody>
          <a:bodyPr wrap="square" rtlCol="0">
            <a:spAutoFit/>
          </a:bodyPr>
          <a:lstStyle/>
          <a:p>
            <a:pPr algn="ctr"/>
            <a:r>
              <a:rPr lang="en-US" sz="1400" dirty="0" smtClean="0">
                <a:solidFill>
                  <a:srgbClr val="000000"/>
                </a:solidFill>
              </a:rPr>
              <a:t>Performance Metrics</a:t>
            </a:r>
            <a:endParaRPr lang="en-US" sz="1400" dirty="0">
              <a:solidFill>
                <a:srgbClr val="000000"/>
              </a:solidFill>
            </a:endParaRPr>
          </a:p>
        </p:txBody>
      </p:sp>
      <p:pic>
        <p:nvPicPr>
          <p:cNvPr id="24" name="Picture 23" descr="Screen Shot 2013-01-07 at 4.14.41 AM.png"/>
          <p:cNvPicPr>
            <a:picLocks noChangeAspect="1"/>
          </p:cNvPicPr>
          <p:nvPr/>
        </p:nvPicPr>
        <p:blipFill rotWithShape="1">
          <a:blip r:embed="rId2" cstate="print">
            <a:extLst>
              <a:ext uri="{28A0092B-C50C-407E-A947-70E740481C1C}">
                <a14:useLocalDpi xmlns:a14="http://schemas.microsoft.com/office/drawing/2010/main" xmlns="" val="0"/>
              </a:ext>
            </a:extLst>
          </a:blip>
          <a:srcRect l="49293" t="12815" r="28032" b="36904"/>
          <a:stretch/>
        </p:blipFill>
        <p:spPr>
          <a:xfrm>
            <a:off x="614539" y="933188"/>
            <a:ext cx="1741799" cy="2252727"/>
          </a:xfrm>
          <a:prstGeom prst="rect">
            <a:avLst/>
          </a:prstGeom>
        </p:spPr>
      </p:pic>
      <p:pic>
        <p:nvPicPr>
          <p:cNvPr id="47106" name="Picture 2" descr="Image result for Traffic signal"/>
          <p:cNvPicPr>
            <a:picLocks noChangeAspect="1" noChangeArrowheads="1"/>
          </p:cNvPicPr>
          <p:nvPr/>
        </p:nvPicPr>
        <p:blipFill>
          <a:blip r:embed="rId3"/>
          <a:srcRect/>
          <a:stretch>
            <a:fillRect/>
          </a:stretch>
        </p:blipFill>
        <p:spPr bwMode="auto">
          <a:xfrm>
            <a:off x="7209879" y="1754909"/>
            <a:ext cx="1638649" cy="2138504"/>
          </a:xfrm>
          <a:prstGeom prst="rect">
            <a:avLst/>
          </a:prstGeom>
          <a:noFill/>
        </p:spPr>
      </p:pic>
      <p:graphicFrame>
        <p:nvGraphicFramePr>
          <p:cNvPr id="26" name="Table 25"/>
          <p:cNvGraphicFramePr>
            <a:graphicFrameLocks noGrp="1"/>
          </p:cNvGraphicFramePr>
          <p:nvPr/>
        </p:nvGraphicFramePr>
        <p:xfrm>
          <a:off x="3306222" y="1754909"/>
          <a:ext cx="3683056" cy="1722120"/>
        </p:xfrm>
        <a:graphic>
          <a:graphicData uri="http://schemas.openxmlformats.org/drawingml/2006/table">
            <a:tbl>
              <a:tblPr firstRow="1" bandRow="1">
                <a:tableStyleId>{EE9117C1-6F56-46DE-8B7F-AF8F4CEE741D}</a:tableStyleId>
              </a:tblPr>
              <a:tblGrid>
                <a:gridCol w="1202426"/>
                <a:gridCol w="1266140"/>
                <a:gridCol w="1214490"/>
              </a:tblGrid>
              <a:tr h="214497">
                <a:tc>
                  <a:txBody>
                    <a:bodyPr/>
                    <a:lstStyle/>
                    <a:p>
                      <a:r>
                        <a:rPr lang="en-US" b="0" dirty="0" smtClean="0"/>
                        <a:t>Sensor Data</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smtClean="0"/>
                        <a:t>Network Data</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smtClean="0"/>
                        <a:t>Integration</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35359">
                <a:tc>
                  <a:txBody>
                    <a:bodyPr/>
                    <a:lstStyle/>
                    <a:p>
                      <a:pPr>
                        <a:buFont typeface="Arial" pitchFamily="34" charset="0"/>
                        <a:buChar char="•"/>
                      </a:pPr>
                      <a:r>
                        <a:rPr lang="en-US" sz="1100" dirty="0" smtClean="0"/>
                        <a:t>Magnetometer</a:t>
                      </a:r>
                    </a:p>
                    <a:p>
                      <a:pPr>
                        <a:buFont typeface="Arial" pitchFamily="34" charset="0"/>
                        <a:buChar char="•"/>
                      </a:pPr>
                      <a:r>
                        <a:rPr lang="en-US" sz="1100" dirty="0" err="1" smtClean="0"/>
                        <a:t>Microradar</a:t>
                      </a:r>
                      <a:endParaRPr lang="en-US" sz="1100" dirty="0" smtClean="0"/>
                    </a:p>
                    <a:p>
                      <a:pPr>
                        <a:buFont typeface="Arial" pitchFamily="34" charset="0"/>
                        <a:buChar char="•"/>
                      </a:pPr>
                      <a:r>
                        <a:rPr lang="en-US" sz="1100" dirty="0" err="1" smtClean="0"/>
                        <a:t>WiFi</a:t>
                      </a:r>
                      <a:r>
                        <a:rPr lang="en-US" sz="1100" baseline="0" dirty="0" smtClean="0"/>
                        <a:t> Sensing</a:t>
                      </a:r>
                    </a:p>
                    <a:p>
                      <a:pPr>
                        <a:buFont typeface="Arial" pitchFamily="34" charset="0"/>
                        <a:buChar char="•"/>
                      </a:pPr>
                      <a:r>
                        <a:rPr lang="en-US" sz="1100" baseline="0" dirty="0" smtClean="0"/>
                        <a:t>Hi-Res Analytics</a:t>
                      </a:r>
                    </a:p>
                    <a:p>
                      <a:pPr>
                        <a:buFont typeface="Arial" pitchFamily="34" charset="0"/>
                        <a:buChar char="•"/>
                      </a:pPr>
                      <a:r>
                        <a:rPr lang="en-US" sz="1100" baseline="0" dirty="0" smtClean="0"/>
                        <a:t>Performance Metrics</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n-US" sz="1100" dirty="0" smtClean="0"/>
                        <a:t>No Hardware</a:t>
                      </a:r>
                    </a:p>
                    <a:p>
                      <a:pPr>
                        <a:buFont typeface="Arial" pitchFamily="34" charset="0"/>
                        <a:buChar char="•"/>
                      </a:pPr>
                      <a:r>
                        <a:rPr lang="en-US" sz="1100" dirty="0" smtClean="0"/>
                        <a:t>Large</a:t>
                      </a:r>
                      <a:r>
                        <a:rPr lang="en-US" sz="1100" baseline="0" dirty="0" smtClean="0"/>
                        <a:t> Scale</a:t>
                      </a:r>
                    </a:p>
                    <a:p>
                      <a:pPr>
                        <a:buFont typeface="Arial" pitchFamily="34" charset="0"/>
                        <a:buChar char="•"/>
                      </a:pPr>
                      <a:r>
                        <a:rPr lang="en-US" sz="1100" baseline="0" dirty="0" smtClean="0"/>
                        <a:t>Real Time</a:t>
                      </a:r>
                    </a:p>
                    <a:p>
                      <a:pPr>
                        <a:buFont typeface="Arial" pitchFamily="34" charset="0"/>
                        <a:buChar char="•"/>
                      </a:pPr>
                      <a:r>
                        <a:rPr lang="en-US" sz="1100" baseline="0" dirty="0" smtClean="0"/>
                        <a:t>Historical Reporting</a:t>
                      </a:r>
                    </a:p>
                    <a:p>
                      <a:pPr>
                        <a:buFont typeface="Arial" pitchFamily="34" charset="0"/>
                        <a:buChar char="•"/>
                      </a:pPr>
                      <a:r>
                        <a:rPr lang="en-US" sz="1100" baseline="0" dirty="0" smtClean="0"/>
                        <a:t>Congestion Mitigation</a:t>
                      </a:r>
                    </a:p>
                    <a:p>
                      <a:pPr>
                        <a:buFont typeface="Arial" pitchFamily="34" charset="0"/>
                        <a:buChar cha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n-US" sz="1100" dirty="0" smtClean="0"/>
                        <a:t>Data Feeds</a:t>
                      </a:r>
                    </a:p>
                    <a:p>
                      <a:pPr>
                        <a:buFont typeface="Arial" pitchFamily="34" charset="0"/>
                        <a:buChar char="•"/>
                      </a:pPr>
                      <a:r>
                        <a:rPr lang="en-US" sz="1100" dirty="0" smtClean="0"/>
                        <a:t>System</a:t>
                      </a:r>
                      <a:r>
                        <a:rPr lang="en-US" sz="1100" baseline="0" dirty="0" smtClean="0"/>
                        <a:t> Integration</a:t>
                      </a:r>
                    </a:p>
                    <a:p>
                      <a:pPr>
                        <a:buFont typeface="Arial" pitchFamily="34" charset="0"/>
                        <a:buChar char="•"/>
                      </a:pPr>
                      <a:r>
                        <a:rPr lang="en-US" sz="1100" baseline="0" dirty="0" smtClean="0"/>
                        <a:t>Cross Platform Analytics</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30" name="Picture 6" descr="KC Map 3"/>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5356945" y="4302515"/>
            <a:ext cx="1632333" cy="1159962"/>
          </a:xfrm>
          <a:prstGeom prst="roundRect">
            <a:avLst>
              <a:gd name="adj" fmla="val 3659"/>
            </a:avLst>
          </a:prstGeom>
          <a:ln w="19050">
            <a:solidFill>
              <a:schemeClr val="bg1"/>
            </a:solid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32" name="Picture 2"/>
          <p:cNvPicPr>
            <a:picLocks noChangeAspect="1" noChangeArrowheads="1"/>
          </p:cNvPicPr>
          <p:nvPr/>
        </p:nvPicPr>
        <p:blipFill>
          <a:blip r:embed="rId5"/>
          <a:srcRect t="7228" r="17999" b="4361"/>
          <a:stretch>
            <a:fillRect/>
          </a:stretch>
        </p:blipFill>
        <p:spPr bwMode="auto">
          <a:xfrm>
            <a:off x="3183758" y="4302514"/>
            <a:ext cx="1912634" cy="115996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4" name="תמונה 4"/>
          <p:cNvPicPr>
            <a:picLocks/>
          </p:cNvPicPr>
          <p:nvPr/>
        </p:nvPicPr>
        <p:blipFill rotWithShape="1">
          <a:blip r:embed="rId6" cstate="print">
            <a:extLst>
              <a:ext uri="{28A0092B-C50C-407E-A947-70E740481C1C}">
                <a14:useLocalDpi xmlns:a14="http://schemas.microsoft.com/office/drawing/2010/main" xmlns="" val="0"/>
              </a:ext>
            </a:extLst>
          </a:blip>
          <a:srcRect t="6369" b="1654"/>
          <a:stretch/>
        </p:blipFill>
        <p:spPr>
          <a:xfrm>
            <a:off x="7311339" y="4302515"/>
            <a:ext cx="1389529" cy="1159962"/>
          </a:xfrm>
          <a:prstGeom prst="roundRect">
            <a:avLst>
              <a:gd name="adj" fmla="val 7334"/>
            </a:avLst>
          </a:prstGeom>
          <a:ln w="19050">
            <a:solidFill>
              <a:schemeClr val="bg1"/>
            </a:solidFill>
          </a:ln>
          <a:effectLst>
            <a:outerShdw blurRad="63500" sx="102000" sy="102000" algn="ctr" rotWithShape="0">
              <a:prstClr val="black">
                <a:alpha val="40000"/>
              </a:prstClr>
            </a:outerShdw>
          </a:effectLst>
        </p:spPr>
      </p:pic>
    </p:spTree>
    <p:extLst>
      <p:ext uri="{BB962C8B-B14F-4D97-AF65-F5344CB8AC3E}">
        <p14:creationId xmlns="" xmlns:p14="http://schemas.microsoft.com/office/powerpoint/2010/main" val="852139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6819856" y="4391876"/>
            <a:ext cx="2006647" cy="1796195"/>
          </a:xfrm>
          <a:prstGeom prst="roundRect">
            <a:avLst>
              <a:gd name="adj" fmla="val 7062"/>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4" name="Rounded Rectangle 23"/>
          <p:cNvSpPr/>
          <p:nvPr/>
        </p:nvSpPr>
        <p:spPr>
          <a:xfrm>
            <a:off x="6819854" y="2035336"/>
            <a:ext cx="2006646" cy="1796195"/>
          </a:xfrm>
          <a:prstGeom prst="roundRect">
            <a:avLst>
              <a:gd name="adj" fmla="val 7062"/>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3" name="Rounded Rectangle 22"/>
          <p:cNvSpPr/>
          <p:nvPr/>
        </p:nvSpPr>
        <p:spPr>
          <a:xfrm>
            <a:off x="4363171" y="4380805"/>
            <a:ext cx="1847131" cy="1796195"/>
          </a:xfrm>
          <a:prstGeom prst="roundRect">
            <a:avLst>
              <a:gd name="adj" fmla="val 7062"/>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8" name="Rounded Rectangle 7"/>
          <p:cNvSpPr/>
          <p:nvPr/>
        </p:nvSpPr>
        <p:spPr>
          <a:xfrm>
            <a:off x="4363168" y="2035336"/>
            <a:ext cx="1847132" cy="1796195"/>
          </a:xfrm>
          <a:prstGeom prst="roundRect">
            <a:avLst>
              <a:gd name="adj" fmla="val 7062"/>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 name="Title 2"/>
          <p:cNvSpPr>
            <a:spLocks noGrp="1"/>
          </p:cNvSpPr>
          <p:nvPr>
            <p:ph type="title"/>
          </p:nvPr>
        </p:nvSpPr>
        <p:spPr>
          <a:xfrm>
            <a:off x="457200" y="304800"/>
            <a:ext cx="8229600" cy="607568"/>
          </a:xfrm>
        </p:spPr>
        <p:txBody>
          <a:bodyPr>
            <a:normAutofit/>
          </a:bodyPr>
          <a:lstStyle/>
          <a:p>
            <a:r>
              <a:rPr lang="en-US" dirty="0" smtClean="0"/>
              <a:t>Humanizing Urban Digital Experience</a:t>
            </a:r>
            <a:endParaRPr lang="en-US" dirty="0"/>
          </a:p>
        </p:txBody>
      </p:sp>
      <p:sp>
        <p:nvSpPr>
          <p:cNvPr id="4" name="Slide Number Placeholder 3"/>
          <p:cNvSpPr>
            <a:spLocks noGrp="1"/>
          </p:cNvSpPr>
          <p:nvPr>
            <p:ph type="sldNum" sz="quarter" idx="12"/>
          </p:nvPr>
        </p:nvSpPr>
        <p:spPr/>
        <p:txBody>
          <a:bodyPr/>
          <a:lstStyle/>
          <a:p>
            <a:fld id="{E12D0507-9F86-7A45-BE8E-43760B9F92AA}" type="slidenum">
              <a:rPr lang="en-US" smtClean="0">
                <a:solidFill>
                  <a:srgbClr val="000000"/>
                </a:solidFill>
              </a:rPr>
              <a:pPr/>
              <a:t>7</a:t>
            </a:fld>
            <a:endParaRPr lang="en-US" dirty="0">
              <a:solidFill>
                <a:srgbClr val="000000"/>
              </a:solidFill>
            </a:endParaRPr>
          </a:p>
        </p:txBody>
      </p:sp>
      <p:sp>
        <p:nvSpPr>
          <p:cNvPr id="11" name="Content Placeholder 5"/>
          <p:cNvSpPr>
            <a:spLocks noGrp="1"/>
          </p:cNvSpPr>
          <p:nvPr>
            <p:ph idx="1"/>
          </p:nvPr>
        </p:nvSpPr>
        <p:spPr>
          <a:xfrm>
            <a:off x="457200" y="1110555"/>
            <a:ext cx="8229600" cy="620183"/>
          </a:xfrm>
        </p:spPr>
        <p:txBody>
          <a:bodyPr>
            <a:normAutofit/>
          </a:bodyPr>
          <a:lstStyle/>
          <a:p>
            <a:r>
              <a:rPr lang="en-US" dirty="0" smtClean="0"/>
              <a:t>The digital kiosk hardware and software is designed to humanize the citizen engagement experience within urban communities.</a:t>
            </a:r>
            <a:endParaRPr lang="en-US" dirty="0"/>
          </a:p>
        </p:txBody>
      </p:sp>
      <p:pic>
        <p:nvPicPr>
          <p:cNvPr id="2052" name="Picture 4"/>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a:stretch/>
        </p:blipFill>
        <p:spPr bwMode="auto">
          <a:xfrm>
            <a:off x="3800731" y="2035336"/>
            <a:ext cx="836764" cy="1771291"/>
          </a:xfrm>
          <a:prstGeom prst="roundRect">
            <a:avLst>
              <a:gd name="adj" fmla="val 8594"/>
            </a:avLst>
          </a:prstGeom>
          <a:solidFill>
            <a:srgbClr val="FFFFFF">
              <a:shade val="85000"/>
            </a:srgbClr>
          </a:solidFill>
          <a:ln w="28575">
            <a:solidFill>
              <a:schemeClr val="accent4">
                <a:lumMod val="75000"/>
              </a:schemeClr>
            </a:solidFill>
            <a:miter lim="800000"/>
            <a:headEnd/>
            <a:tailEnd/>
          </a:ln>
          <a:effectLst>
            <a:outerShdw blurRad="50800" dist="38100" dir="2700000" algn="tl" rotWithShape="0">
              <a:prstClr val="black">
                <a:alpha val="40000"/>
              </a:prstClr>
            </a:outerShdw>
          </a:effectLst>
          <a:extLst/>
        </p:spPr>
      </p:pic>
      <p:pic>
        <p:nvPicPr>
          <p:cNvPr id="2053"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00731" y="4391875"/>
            <a:ext cx="858176" cy="1785124"/>
          </a:xfrm>
          <a:prstGeom prst="roundRect">
            <a:avLst>
              <a:gd name="adj" fmla="val 8594"/>
            </a:avLst>
          </a:prstGeom>
          <a:solidFill>
            <a:srgbClr val="FFFFFF">
              <a:shade val="85000"/>
            </a:srgbClr>
          </a:solidFill>
          <a:ln w="28575">
            <a:solidFill>
              <a:schemeClr val="accent4">
                <a:lumMod val="75000"/>
              </a:schemeClr>
            </a:solidFill>
            <a:miter lim="800000"/>
            <a:headEnd/>
            <a:tailEnd/>
          </a:ln>
          <a:effectLst>
            <a:outerShdw blurRad="50800" dist="38100" dir="2700000" algn="tl" rotWithShape="0">
              <a:prstClr val="black">
                <a:alpha val="40000"/>
              </a:prstClr>
            </a:outerShdw>
          </a:effectLst>
          <a:extLst/>
        </p:spPr>
      </p:pic>
      <p:pic>
        <p:nvPicPr>
          <p:cNvPr id="2054"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406507" y="2035336"/>
            <a:ext cx="836764" cy="1796195"/>
          </a:xfrm>
          <a:prstGeom prst="roundRect">
            <a:avLst>
              <a:gd name="adj" fmla="val 8594"/>
            </a:avLst>
          </a:prstGeom>
          <a:solidFill>
            <a:srgbClr val="FFFFFF">
              <a:shade val="85000"/>
            </a:srgbClr>
          </a:solidFill>
          <a:ln w="28575">
            <a:solidFill>
              <a:schemeClr val="accent4">
                <a:lumMod val="75000"/>
              </a:schemeClr>
            </a:solidFill>
            <a:miter lim="800000"/>
            <a:headEnd/>
            <a:tailEnd/>
          </a:ln>
          <a:effectLst>
            <a:outerShdw blurRad="50800" dist="38100" dir="2700000" algn="tl" rotWithShape="0">
              <a:prstClr val="black">
                <a:alpha val="40000"/>
              </a:prstClr>
            </a:outerShdw>
          </a:effectLst>
          <a:extLst/>
        </p:spPr>
      </p:pic>
      <p:pic>
        <p:nvPicPr>
          <p:cNvPr id="25" name="Picture 3"/>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a:stretch/>
        </p:blipFill>
        <p:spPr bwMode="auto">
          <a:xfrm>
            <a:off x="6406510" y="4391876"/>
            <a:ext cx="836765" cy="1796195"/>
          </a:xfrm>
          <a:prstGeom prst="roundRect">
            <a:avLst>
              <a:gd name="adj" fmla="val 8594"/>
            </a:avLst>
          </a:prstGeom>
          <a:solidFill>
            <a:srgbClr val="FFFFFF">
              <a:shade val="85000"/>
            </a:srgbClr>
          </a:solidFill>
          <a:ln w="28575">
            <a:solidFill>
              <a:schemeClr val="accent4">
                <a:lumMod val="75000"/>
              </a:schemeClr>
            </a:solidFill>
            <a:miter lim="800000"/>
            <a:headEnd/>
            <a:tailEnd/>
          </a:ln>
          <a:effectLst>
            <a:outerShdw blurRad="50800" dist="38100" dir="2700000" algn="tl" rotWithShape="0">
              <a:prstClr val="black">
                <a:alpha val="40000"/>
              </a:prstClr>
            </a:outerShdw>
          </a:effectLst>
          <a:extLst/>
        </p:spPr>
      </p:pic>
      <p:sp>
        <p:nvSpPr>
          <p:cNvPr id="28" name="Title 2"/>
          <p:cNvSpPr txBox="1">
            <a:spLocks/>
          </p:cNvSpPr>
          <p:nvPr/>
        </p:nvSpPr>
        <p:spPr bwMode="gray">
          <a:xfrm>
            <a:off x="3800734" y="1730737"/>
            <a:ext cx="1380227" cy="334144"/>
          </a:xfrm>
          <a:prstGeom prst="rect">
            <a:avLst/>
          </a:prstGeom>
        </p:spPr>
        <p:txBody>
          <a:bodyPr vert="horz" lIns="0" tIns="0" rIns="0" bIns="0" rtlCol="0" anchor="t" anchorCtr="0">
            <a:normAutofit/>
          </a:bodyPr>
          <a:lstStyle>
            <a:lvl1pPr algn="l" defTabSz="457200" rtl="0" eaLnBrk="1" latinLnBrk="0" hangingPunct="1">
              <a:lnSpc>
                <a:spcPct val="90000"/>
              </a:lnSpc>
              <a:spcBef>
                <a:spcPct val="0"/>
              </a:spcBef>
              <a:buNone/>
              <a:defRPr sz="2400" b="1" kern="1200">
                <a:solidFill>
                  <a:schemeClr val="accent1"/>
                </a:solidFill>
                <a:latin typeface="+mj-lt"/>
                <a:ea typeface="+mj-ea"/>
                <a:cs typeface="+mj-cs"/>
              </a:defRPr>
            </a:lvl1pPr>
          </a:lstStyle>
          <a:p>
            <a:r>
              <a:rPr lang="en-US" sz="1400" dirty="0" smtClean="0">
                <a:solidFill>
                  <a:srgbClr val="ABE0F9">
                    <a:lumMod val="50000"/>
                  </a:srgbClr>
                </a:solidFill>
              </a:rPr>
              <a:t>INFORM</a:t>
            </a:r>
            <a:endParaRPr lang="en-US" sz="1400" dirty="0">
              <a:solidFill>
                <a:srgbClr val="ABE0F9">
                  <a:lumMod val="50000"/>
                </a:srgbClr>
              </a:solidFill>
            </a:endParaRPr>
          </a:p>
        </p:txBody>
      </p:sp>
      <p:sp>
        <p:nvSpPr>
          <p:cNvPr id="29" name="Title 2"/>
          <p:cNvSpPr txBox="1">
            <a:spLocks/>
          </p:cNvSpPr>
          <p:nvPr/>
        </p:nvSpPr>
        <p:spPr bwMode="gray">
          <a:xfrm>
            <a:off x="6406510" y="1730737"/>
            <a:ext cx="1380227" cy="334144"/>
          </a:xfrm>
          <a:prstGeom prst="rect">
            <a:avLst/>
          </a:prstGeom>
        </p:spPr>
        <p:txBody>
          <a:bodyPr vert="horz" lIns="0" tIns="0" rIns="0" bIns="0" rtlCol="0" anchor="t" anchorCtr="0">
            <a:normAutofit/>
          </a:bodyPr>
          <a:lstStyle>
            <a:lvl1pPr algn="l" defTabSz="457200" rtl="0" eaLnBrk="1" latinLnBrk="0" hangingPunct="1">
              <a:lnSpc>
                <a:spcPct val="90000"/>
              </a:lnSpc>
              <a:spcBef>
                <a:spcPct val="0"/>
              </a:spcBef>
              <a:buNone/>
              <a:defRPr sz="2400" b="1" kern="1200">
                <a:solidFill>
                  <a:schemeClr val="accent1"/>
                </a:solidFill>
                <a:latin typeface="+mj-lt"/>
                <a:ea typeface="+mj-ea"/>
                <a:cs typeface="+mj-cs"/>
              </a:defRPr>
            </a:lvl1pPr>
          </a:lstStyle>
          <a:p>
            <a:r>
              <a:rPr lang="en-US" sz="1400" dirty="0" smtClean="0">
                <a:solidFill>
                  <a:srgbClr val="ABE0F9">
                    <a:lumMod val="50000"/>
                  </a:srgbClr>
                </a:solidFill>
              </a:rPr>
              <a:t>ENGAGE</a:t>
            </a:r>
            <a:endParaRPr lang="en-US" sz="1400" dirty="0">
              <a:solidFill>
                <a:srgbClr val="ABE0F9">
                  <a:lumMod val="50000"/>
                </a:srgbClr>
              </a:solidFill>
            </a:endParaRPr>
          </a:p>
        </p:txBody>
      </p:sp>
      <p:sp>
        <p:nvSpPr>
          <p:cNvPr id="30" name="Title 2"/>
          <p:cNvSpPr txBox="1">
            <a:spLocks/>
          </p:cNvSpPr>
          <p:nvPr/>
        </p:nvSpPr>
        <p:spPr bwMode="gray">
          <a:xfrm>
            <a:off x="3800734" y="4088697"/>
            <a:ext cx="1380227" cy="334144"/>
          </a:xfrm>
          <a:prstGeom prst="rect">
            <a:avLst/>
          </a:prstGeom>
        </p:spPr>
        <p:txBody>
          <a:bodyPr vert="horz" lIns="0" tIns="0" rIns="0" bIns="0" rtlCol="0" anchor="t" anchorCtr="0">
            <a:normAutofit/>
          </a:bodyPr>
          <a:lstStyle>
            <a:lvl1pPr algn="l" defTabSz="457200" rtl="0" eaLnBrk="1" latinLnBrk="0" hangingPunct="1">
              <a:lnSpc>
                <a:spcPct val="90000"/>
              </a:lnSpc>
              <a:spcBef>
                <a:spcPct val="0"/>
              </a:spcBef>
              <a:buNone/>
              <a:defRPr sz="2400" b="1" kern="1200">
                <a:solidFill>
                  <a:schemeClr val="accent1"/>
                </a:solidFill>
                <a:latin typeface="+mj-lt"/>
                <a:ea typeface="+mj-ea"/>
                <a:cs typeface="+mj-cs"/>
              </a:defRPr>
            </a:lvl1pPr>
          </a:lstStyle>
          <a:p>
            <a:r>
              <a:rPr lang="en-US" sz="1400" dirty="0" smtClean="0">
                <a:solidFill>
                  <a:srgbClr val="ABE0F9">
                    <a:lumMod val="50000"/>
                  </a:srgbClr>
                </a:solidFill>
              </a:rPr>
              <a:t>CONNECT</a:t>
            </a:r>
            <a:endParaRPr lang="en-US" sz="1400" dirty="0">
              <a:solidFill>
                <a:srgbClr val="ABE0F9">
                  <a:lumMod val="50000"/>
                </a:srgbClr>
              </a:solidFill>
            </a:endParaRPr>
          </a:p>
        </p:txBody>
      </p:sp>
      <p:sp>
        <p:nvSpPr>
          <p:cNvPr id="31" name="Title 2"/>
          <p:cNvSpPr txBox="1">
            <a:spLocks/>
          </p:cNvSpPr>
          <p:nvPr/>
        </p:nvSpPr>
        <p:spPr bwMode="gray">
          <a:xfrm>
            <a:off x="6406510" y="4088697"/>
            <a:ext cx="1380227" cy="334144"/>
          </a:xfrm>
          <a:prstGeom prst="rect">
            <a:avLst/>
          </a:prstGeom>
        </p:spPr>
        <p:txBody>
          <a:bodyPr vert="horz" lIns="0" tIns="0" rIns="0" bIns="0" rtlCol="0" anchor="t" anchorCtr="0">
            <a:normAutofit/>
          </a:bodyPr>
          <a:lstStyle>
            <a:lvl1pPr algn="l" defTabSz="457200" rtl="0" eaLnBrk="1" latinLnBrk="0" hangingPunct="1">
              <a:lnSpc>
                <a:spcPct val="90000"/>
              </a:lnSpc>
              <a:spcBef>
                <a:spcPct val="0"/>
              </a:spcBef>
              <a:buNone/>
              <a:defRPr sz="2400" b="1" kern="1200">
                <a:solidFill>
                  <a:schemeClr val="accent1"/>
                </a:solidFill>
                <a:latin typeface="+mj-lt"/>
                <a:ea typeface="+mj-ea"/>
                <a:cs typeface="+mj-cs"/>
              </a:defRPr>
            </a:lvl1pPr>
          </a:lstStyle>
          <a:p>
            <a:r>
              <a:rPr lang="en-US" sz="1400" dirty="0" smtClean="0">
                <a:solidFill>
                  <a:srgbClr val="ABE0F9">
                    <a:lumMod val="50000"/>
                  </a:srgbClr>
                </a:solidFill>
              </a:rPr>
              <a:t>PROTECT</a:t>
            </a:r>
            <a:endParaRPr lang="en-US" sz="1400" dirty="0">
              <a:solidFill>
                <a:srgbClr val="ABE0F9">
                  <a:lumMod val="50000"/>
                </a:srgbClr>
              </a:solidFill>
            </a:endParaRPr>
          </a:p>
        </p:txBody>
      </p:sp>
      <p:sp>
        <p:nvSpPr>
          <p:cNvPr id="2" name="TextBox 1"/>
          <p:cNvSpPr txBox="1"/>
          <p:nvPr/>
        </p:nvSpPr>
        <p:spPr>
          <a:xfrm>
            <a:off x="4635501" y="2082800"/>
            <a:ext cx="1523356" cy="1292662"/>
          </a:xfrm>
          <a:prstGeom prst="rect">
            <a:avLst/>
          </a:prstGeom>
          <a:noFill/>
        </p:spPr>
        <p:txBody>
          <a:bodyPr wrap="square" rtlCol="0">
            <a:spAutoFit/>
          </a:bodyPr>
          <a:lstStyle/>
          <a:p>
            <a:pPr marL="91440" indent="-91440">
              <a:spcAft>
                <a:spcPts val="600"/>
              </a:spcAft>
              <a:buFont typeface="Arial" panose="020B0604020202020204" pitchFamily="34" charset="0"/>
              <a:buChar char="•"/>
            </a:pPr>
            <a:r>
              <a:rPr lang="en-US" sz="900" dirty="0">
                <a:solidFill>
                  <a:srgbClr val="000000"/>
                </a:solidFill>
              </a:rPr>
              <a:t>Map, wayfinding &amp; real-time transit schedules</a:t>
            </a:r>
          </a:p>
          <a:p>
            <a:pPr marL="91440" indent="-91440">
              <a:spcAft>
                <a:spcPts val="600"/>
              </a:spcAft>
              <a:buFont typeface="Arial" panose="020B0604020202020204" pitchFamily="34" charset="0"/>
              <a:buChar char="•"/>
            </a:pPr>
            <a:r>
              <a:rPr lang="en-US" sz="900" dirty="0">
                <a:solidFill>
                  <a:srgbClr val="000000"/>
                </a:solidFill>
              </a:rPr>
              <a:t>Weather &amp; Other Outdoor Sensor Data</a:t>
            </a:r>
          </a:p>
          <a:p>
            <a:pPr marL="91440" indent="-91440">
              <a:spcAft>
                <a:spcPts val="600"/>
              </a:spcAft>
              <a:buFont typeface="Arial" panose="020B0604020202020204" pitchFamily="34" charset="0"/>
              <a:buChar char="•"/>
            </a:pPr>
            <a:r>
              <a:rPr lang="en-US" sz="900" dirty="0">
                <a:solidFill>
                  <a:srgbClr val="000000"/>
                </a:solidFill>
              </a:rPr>
              <a:t>Community messaging</a:t>
            </a:r>
          </a:p>
          <a:p>
            <a:pPr marL="91440" indent="-91440">
              <a:spcAft>
                <a:spcPts val="600"/>
              </a:spcAft>
              <a:buFont typeface="Arial" panose="020B0604020202020204" pitchFamily="34" charset="0"/>
              <a:buChar char="•"/>
            </a:pPr>
            <a:r>
              <a:rPr lang="en-US" sz="900" dirty="0">
                <a:solidFill>
                  <a:srgbClr val="000000"/>
                </a:solidFill>
              </a:rPr>
              <a:t>One interactive and two media screens</a:t>
            </a:r>
          </a:p>
        </p:txBody>
      </p:sp>
      <p:sp>
        <p:nvSpPr>
          <p:cNvPr id="32" name="TextBox 31"/>
          <p:cNvSpPr txBox="1"/>
          <p:nvPr/>
        </p:nvSpPr>
        <p:spPr>
          <a:xfrm>
            <a:off x="4634022" y="4445000"/>
            <a:ext cx="1627914" cy="1369606"/>
          </a:xfrm>
          <a:prstGeom prst="rect">
            <a:avLst/>
          </a:prstGeom>
          <a:noFill/>
        </p:spPr>
        <p:txBody>
          <a:bodyPr wrap="square" rtlCol="0">
            <a:spAutoFit/>
          </a:bodyPr>
          <a:lstStyle/>
          <a:p>
            <a:pPr marL="91440" indent="-91440">
              <a:spcAft>
                <a:spcPts val="600"/>
              </a:spcAft>
              <a:buFont typeface="Arial" panose="020B0604020202020204" pitchFamily="34" charset="0"/>
              <a:buChar char="•"/>
            </a:pPr>
            <a:r>
              <a:rPr lang="en-US" sz="900" dirty="0">
                <a:solidFill>
                  <a:srgbClr val="000000"/>
                </a:solidFill>
              </a:rPr>
              <a:t>Free, secure public Wi-Fi</a:t>
            </a:r>
          </a:p>
          <a:p>
            <a:pPr marL="91440" indent="-91440">
              <a:spcAft>
                <a:spcPts val="600"/>
              </a:spcAft>
              <a:buFont typeface="Arial" panose="020B0604020202020204" pitchFamily="34" charset="0"/>
              <a:buChar char="•"/>
            </a:pPr>
            <a:r>
              <a:rPr lang="en-US" sz="900" dirty="0">
                <a:solidFill>
                  <a:srgbClr val="000000"/>
                </a:solidFill>
              </a:rPr>
              <a:t>Enhanced cellular service 4G/5G (future)</a:t>
            </a:r>
          </a:p>
          <a:p>
            <a:pPr marL="91440" indent="-91440">
              <a:spcAft>
                <a:spcPts val="600"/>
              </a:spcAft>
              <a:buFont typeface="Arial" panose="020B0604020202020204" pitchFamily="34" charset="0"/>
              <a:buChar char="•"/>
            </a:pPr>
            <a:r>
              <a:rPr lang="en-US" sz="900" dirty="0">
                <a:solidFill>
                  <a:srgbClr val="000000"/>
                </a:solidFill>
              </a:rPr>
              <a:t>Mobile device charging</a:t>
            </a:r>
          </a:p>
          <a:p>
            <a:pPr marL="91440" indent="-91440">
              <a:spcAft>
                <a:spcPts val="600"/>
              </a:spcAft>
              <a:buFont typeface="Arial" panose="020B0604020202020204" pitchFamily="34" charset="0"/>
              <a:buChar char="•"/>
            </a:pPr>
            <a:r>
              <a:rPr lang="en-US" sz="900" dirty="0">
                <a:solidFill>
                  <a:srgbClr val="000000"/>
                </a:solidFill>
              </a:rPr>
              <a:t>NFC payment system</a:t>
            </a:r>
          </a:p>
          <a:p>
            <a:pPr marL="91440" indent="-91440">
              <a:spcAft>
                <a:spcPts val="600"/>
              </a:spcAft>
              <a:buFont typeface="Arial" panose="020B0604020202020204" pitchFamily="34" charset="0"/>
              <a:buChar char="•"/>
            </a:pPr>
            <a:r>
              <a:rPr lang="en-US" sz="900" dirty="0">
                <a:solidFill>
                  <a:srgbClr val="000000"/>
                </a:solidFill>
              </a:rPr>
              <a:t>Cameras, Microphones &amp; speakers</a:t>
            </a:r>
          </a:p>
        </p:txBody>
      </p:sp>
      <p:sp>
        <p:nvSpPr>
          <p:cNvPr id="33" name="TextBox 32"/>
          <p:cNvSpPr txBox="1"/>
          <p:nvPr/>
        </p:nvSpPr>
        <p:spPr>
          <a:xfrm>
            <a:off x="7245994" y="2082801"/>
            <a:ext cx="1631306" cy="1431161"/>
          </a:xfrm>
          <a:prstGeom prst="rect">
            <a:avLst/>
          </a:prstGeom>
          <a:noFill/>
        </p:spPr>
        <p:txBody>
          <a:bodyPr wrap="square" rtlCol="0">
            <a:spAutoFit/>
          </a:bodyPr>
          <a:lstStyle/>
          <a:p>
            <a:pPr marL="91440" indent="-91440">
              <a:spcAft>
                <a:spcPts val="600"/>
              </a:spcAft>
              <a:buFont typeface="Arial" panose="020B0604020202020204" pitchFamily="34" charset="0"/>
              <a:buChar char="•"/>
            </a:pPr>
            <a:r>
              <a:rPr lang="en-US" sz="900" dirty="0">
                <a:solidFill>
                  <a:srgbClr val="000000"/>
                </a:solidFill>
              </a:rPr>
              <a:t>Locate POIs</a:t>
            </a:r>
          </a:p>
          <a:p>
            <a:pPr marL="91440" indent="-91440">
              <a:spcAft>
                <a:spcPts val="600"/>
              </a:spcAft>
              <a:buFont typeface="Arial" panose="020B0604020202020204" pitchFamily="34" charset="0"/>
              <a:buChar char="•"/>
            </a:pPr>
            <a:r>
              <a:rPr lang="en-US" sz="900" dirty="0">
                <a:solidFill>
                  <a:srgbClr val="000000"/>
                </a:solidFill>
              </a:rPr>
              <a:t>Neighborhood news, real estate listings, school information, and event calendar</a:t>
            </a:r>
          </a:p>
          <a:p>
            <a:pPr marL="91440" indent="-91440">
              <a:spcAft>
                <a:spcPts val="600"/>
              </a:spcAft>
              <a:buFont typeface="Arial" panose="020B0604020202020204" pitchFamily="34" charset="0"/>
              <a:buChar char="•"/>
            </a:pPr>
            <a:r>
              <a:rPr lang="en-US" sz="900" dirty="0">
                <a:solidFill>
                  <a:srgbClr val="000000"/>
                </a:solidFill>
              </a:rPr>
              <a:t>Hyper-local deals &amp; targeted advertising</a:t>
            </a:r>
          </a:p>
          <a:p>
            <a:pPr marL="91440" indent="-91440">
              <a:spcAft>
                <a:spcPts val="600"/>
              </a:spcAft>
              <a:buFont typeface="Arial" panose="020B0604020202020204" pitchFamily="34" charset="0"/>
              <a:buChar char="•"/>
            </a:pPr>
            <a:r>
              <a:rPr lang="en-US" sz="900" dirty="0">
                <a:solidFill>
                  <a:srgbClr val="000000"/>
                </a:solidFill>
              </a:rPr>
              <a:t>Boston mobile app</a:t>
            </a:r>
          </a:p>
        </p:txBody>
      </p:sp>
      <p:sp>
        <p:nvSpPr>
          <p:cNvPr id="34" name="TextBox 33"/>
          <p:cNvSpPr txBox="1"/>
          <p:nvPr/>
        </p:nvSpPr>
        <p:spPr>
          <a:xfrm>
            <a:off x="7245994" y="4445001"/>
            <a:ext cx="1631306" cy="1431161"/>
          </a:xfrm>
          <a:prstGeom prst="rect">
            <a:avLst/>
          </a:prstGeom>
          <a:noFill/>
        </p:spPr>
        <p:txBody>
          <a:bodyPr wrap="square" rtlCol="0">
            <a:spAutoFit/>
          </a:bodyPr>
          <a:lstStyle/>
          <a:p>
            <a:pPr marL="91440" indent="-91440">
              <a:spcAft>
                <a:spcPts val="600"/>
              </a:spcAft>
              <a:buFont typeface="Arial" panose="020B0604020202020204" pitchFamily="34" charset="0"/>
              <a:buChar char="•"/>
            </a:pPr>
            <a:r>
              <a:rPr lang="en-US" sz="900" dirty="0">
                <a:solidFill>
                  <a:srgbClr val="000000"/>
                </a:solidFill>
              </a:rPr>
              <a:t>Security Camera</a:t>
            </a:r>
          </a:p>
          <a:p>
            <a:pPr marL="91440" indent="-91440">
              <a:spcAft>
                <a:spcPts val="600"/>
              </a:spcAft>
              <a:buFont typeface="Arial" panose="020B0604020202020204" pitchFamily="34" charset="0"/>
              <a:buChar char="•"/>
            </a:pPr>
            <a:r>
              <a:rPr lang="en-US" sz="900" dirty="0">
                <a:solidFill>
                  <a:srgbClr val="000000"/>
                </a:solidFill>
              </a:rPr>
              <a:t>Emergency notification and LED emergency bar</a:t>
            </a:r>
          </a:p>
          <a:p>
            <a:pPr marL="91440" indent="-91440">
              <a:spcAft>
                <a:spcPts val="600"/>
              </a:spcAft>
              <a:buFont typeface="Arial" panose="020B0604020202020204" pitchFamily="34" charset="0"/>
              <a:buChar char="•"/>
            </a:pPr>
            <a:r>
              <a:rPr lang="en-US" sz="900" dirty="0">
                <a:solidFill>
                  <a:srgbClr val="000000"/>
                </a:solidFill>
              </a:rPr>
              <a:t>Emergency backup power and solar charging</a:t>
            </a:r>
          </a:p>
          <a:p>
            <a:pPr marL="91440" indent="-91440">
              <a:spcAft>
                <a:spcPts val="600"/>
              </a:spcAft>
              <a:buFont typeface="Arial" panose="020B0604020202020204" pitchFamily="34" charset="0"/>
              <a:buChar char="•"/>
            </a:pPr>
            <a:r>
              <a:rPr lang="en-US" sz="900" dirty="0">
                <a:solidFill>
                  <a:srgbClr val="000000"/>
                </a:solidFill>
              </a:rPr>
              <a:t>Comprehensive privacy &amp; industry leading network security</a:t>
            </a:r>
          </a:p>
        </p:txBody>
      </p:sp>
      <p:pic>
        <p:nvPicPr>
          <p:cNvPr id="35"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94682" y="2881407"/>
            <a:ext cx="2424023" cy="239749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6"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52400" y="1897809"/>
            <a:ext cx="821994" cy="400650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7" name="Rounded Rectangle 36"/>
          <p:cNvSpPr/>
          <p:nvPr/>
        </p:nvSpPr>
        <p:spPr>
          <a:xfrm>
            <a:off x="2732061" y="3924191"/>
            <a:ext cx="828136" cy="422695"/>
          </a:xfrm>
          <a:prstGeom prst="roundRect">
            <a:avLst>
              <a:gd name="adj" fmla="val 26871"/>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rgbClr val="CD040B"/>
                </a:solidFill>
              </a:rPr>
              <a:t>Relevant &amp; Personal</a:t>
            </a:r>
          </a:p>
        </p:txBody>
      </p:sp>
      <p:sp>
        <p:nvSpPr>
          <p:cNvPr id="38" name="Rounded Rectangle 37"/>
          <p:cNvSpPr/>
          <p:nvPr/>
        </p:nvSpPr>
        <p:spPr>
          <a:xfrm>
            <a:off x="1360464" y="5119645"/>
            <a:ext cx="1155940" cy="422695"/>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rgbClr val="CD040B"/>
                </a:solidFill>
              </a:rPr>
              <a:t>Approachable &amp; Intuitive</a:t>
            </a:r>
          </a:p>
        </p:txBody>
      </p:sp>
      <p:sp>
        <p:nvSpPr>
          <p:cNvPr id="39" name="Rounded Rectangle 38"/>
          <p:cNvSpPr/>
          <p:nvPr/>
        </p:nvSpPr>
        <p:spPr>
          <a:xfrm>
            <a:off x="1494174" y="2734761"/>
            <a:ext cx="888520" cy="422695"/>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rgbClr val="CD040B"/>
                </a:solidFill>
              </a:rPr>
              <a:t>Functional &amp; Focused</a:t>
            </a:r>
          </a:p>
        </p:txBody>
      </p:sp>
    </p:spTree>
    <p:extLst>
      <p:ext uri="{BB962C8B-B14F-4D97-AF65-F5344CB8AC3E}">
        <p14:creationId xmlns="" xmlns:p14="http://schemas.microsoft.com/office/powerpoint/2010/main" val="608264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technology is there….why aren’t we?</a:t>
            </a:r>
            <a:endParaRPr lang="en-US" dirty="0"/>
          </a:p>
        </p:txBody>
      </p:sp>
      <p:sp>
        <p:nvSpPr>
          <p:cNvPr id="3" name="Content Placeholder 2"/>
          <p:cNvSpPr>
            <a:spLocks noGrp="1"/>
          </p:cNvSpPr>
          <p:nvPr>
            <p:ph idx="1"/>
          </p:nvPr>
        </p:nvSpPr>
        <p:spPr>
          <a:xfrm>
            <a:off x="1005840" y="1927274"/>
            <a:ext cx="7086600" cy="3671668"/>
          </a:xfrm>
          <a:solidFill>
            <a:schemeClr val="accent2">
              <a:lumMod val="90000"/>
            </a:schemeClr>
          </a:solidFill>
          <a:ln w="63500">
            <a:solidFill>
              <a:schemeClr val="accent1"/>
            </a:solidFill>
          </a:ln>
        </p:spPr>
        <p:txBody>
          <a:bodyPr>
            <a:normAutofit/>
          </a:bodyPr>
          <a:lstStyle/>
          <a:p>
            <a:pPr algn="ctr"/>
            <a:endParaRPr lang="en-US" sz="800" dirty="0" smtClean="0"/>
          </a:p>
          <a:p>
            <a:pPr algn="ctr"/>
            <a:r>
              <a:rPr lang="en-US" sz="2000" dirty="0" smtClean="0"/>
              <a:t>Who design’s it?</a:t>
            </a:r>
          </a:p>
          <a:p>
            <a:pPr algn="ctr"/>
            <a:r>
              <a:rPr lang="en-US" sz="2000" dirty="0" smtClean="0"/>
              <a:t>How do we get it installed?</a:t>
            </a:r>
          </a:p>
          <a:p>
            <a:pPr algn="ctr"/>
            <a:r>
              <a:rPr lang="en-US" sz="2000" dirty="0" smtClean="0"/>
              <a:t>Who handles configuration?</a:t>
            </a:r>
          </a:p>
          <a:p>
            <a:pPr algn="ctr"/>
            <a:r>
              <a:rPr lang="en-US" sz="2000" dirty="0" smtClean="0"/>
              <a:t>How do we integrate it with existing systems?</a:t>
            </a:r>
          </a:p>
          <a:p>
            <a:pPr algn="ctr"/>
            <a:r>
              <a:rPr lang="en-US" sz="2000" dirty="0" smtClean="0"/>
              <a:t>How do we keep it updated?</a:t>
            </a:r>
          </a:p>
          <a:p>
            <a:pPr algn="ctr"/>
            <a:r>
              <a:rPr lang="en-US" sz="2000" dirty="0" smtClean="0"/>
              <a:t>When it breaks….who fixes it?</a:t>
            </a:r>
          </a:p>
          <a:p>
            <a:pPr algn="ctr"/>
            <a:r>
              <a:rPr lang="en-US" sz="2000" dirty="0" smtClean="0"/>
              <a:t>Do I need to hire additional staff?</a:t>
            </a:r>
          </a:p>
          <a:p>
            <a:pPr algn="ctr"/>
            <a:r>
              <a:rPr lang="en-US" sz="2000" dirty="0" smtClean="0"/>
              <a:t>Do I have the IT resources to manage the data?</a:t>
            </a:r>
          </a:p>
          <a:p>
            <a:pPr algn="ctr"/>
            <a:endParaRPr lang="en-US" sz="2000" dirty="0" smtClean="0"/>
          </a:p>
          <a:p>
            <a:pPr algn="ctr"/>
            <a:endParaRPr lang="en-US" sz="2000" dirty="0"/>
          </a:p>
        </p:txBody>
      </p:sp>
      <p:sp>
        <p:nvSpPr>
          <p:cNvPr id="4" name="Slide Number Placeholder 3"/>
          <p:cNvSpPr>
            <a:spLocks noGrp="1"/>
          </p:cNvSpPr>
          <p:nvPr>
            <p:ph type="sldNum" sz="quarter" idx="12"/>
          </p:nvPr>
        </p:nvSpPr>
        <p:spPr/>
        <p:txBody>
          <a:bodyPr/>
          <a:lstStyle/>
          <a:p>
            <a:fld id="{E12D0507-9F86-7A45-BE8E-43760B9F92AA}" type="slidenum">
              <a:rPr lang="en-US" smtClean="0">
                <a:solidFill>
                  <a:srgbClr val="000000"/>
                </a:solidFill>
              </a:rPr>
              <a:pPr/>
              <a:t>8</a:t>
            </a:fld>
            <a:endParaRPr lang="en-US">
              <a:solidFill>
                <a:srgbClr val="000000"/>
              </a:solidFill>
            </a:endParaRPr>
          </a:p>
        </p:txBody>
      </p:sp>
      <p:sp>
        <p:nvSpPr>
          <p:cNvPr id="5" name="Footer Placeholder 4"/>
          <p:cNvSpPr>
            <a:spLocks noGrp="1"/>
          </p:cNvSpPr>
          <p:nvPr>
            <p:ph type="ftr" sz="quarter" idx="13"/>
          </p:nvPr>
        </p:nvSpPr>
        <p:spPr/>
        <p:txBody>
          <a:bodyPr/>
          <a:lstStyle/>
          <a:p>
            <a:r>
              <a:rPr lang="en-US"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sp>
        <p:nvSpPr>
          <p:cNvPr id="6" name="TextBox 5"/>
          <p:cNvSpPr txBox="1"/>
          <p:nvPr/>
        </p:nvSpPr>
        <p:spPr>
          <a:xfrm>
            <a:off x="2785403" y="1310864"/>
            <a:ext cx="3474720" cy="461665"/>
          </a:xfrm>
          <a:prstGeom prst="rect">
            <a:avLst/>
          </a:prstGeom>
          <a:noFill/>
        </p:spPr>
        <p:txBody>
          <a:bodyPr wrap="square" rtlCol="0">
            <a:spAutoFit/>
          </a:bodyPr>
          <a:lstStyle/>
          <a:p>
            <a:pPr algn="ctr"/>
            <a:r>
              <a:rPr lang="en-US" sz="2400" b="1" dirty="0" smtClean="0">
                <a:solidFill>
                  <a:schemeClr val="accent1"/>
                </a:solidFill>
              </a:rPr>
              <a:t>Here’s why</a:t>
            </a:r>
            <a:endParaRPr lang="en-US" sz="2400" b="1" dirty="0">
              <a:solidFill>
                <a:schemeClr val="accent1"/>
              </a:solidFill>
            </a:endParaRPr>
          </a:p>
        </p:txBody>
      </p:sp>
    </p:spTree>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20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Waves of Data</a:t>
            </a:r>
            <a:endParaRPr lang="en-US" dirty="0"/>
          </a:p>
        </p:txBody>
      </p:sp>
      <p:sp>
        <p:nvSpPr>
          <p:cNvPr id="4" name="Slide Number Placeholder 3"/>
          <p:cNvSpPr>
            <a:spLocks noGrp="1"/>
          </p:cNvSpPr>
          <p:nvPr>
            <p:ph type="sldNum" sz="quarter" idx="12"/>
          </p:nvPr>
        </p:nvSpPr>
        <p:spPr/>
        <p:txBody>
          <a:bodyPr/>
          <a:lstStyle/>
          <a:p>
            <a:fld id="{E12D0507-9F86-7A45-BE8E-43760B9F92AA}" type="slidenum">
              <a:rPr lang="en-US" smtClean="0">
                <a:solidFill>
                  <a:srgbClr val="000000"/>
                </a:solidFill>
              </a:rPr>
              <a:pPr/>
              <a:t>9</a:t>
            </a:fld>
            <a:endParaRPr lang="en-US">
              <a:solidFill>
                <a:srgbClr val="000000"/>
              </a:solidFill>
            </a:endParaRPr>
          </a:p>
        </p:txBody>
      </p:sp>
      <p:sp>
        <p:nvSpPr>
          <p:cNvPr id="5" name="Footer Placeholder 4"/>
          <p:cNvSpPr>
            <a:spLocks noGrp="1"/>
          </p:cNvSpPr>
          <p:nvPr>
            <p:ph type="ftr" sz="quarter" idx="13"/>
          </p:nvPr>
        </p:nvSpPr>
        <p:spPr/>
        <p:txBody>
          <a:bodyPr/>
          <a:lstStyle/>
          <a:p>
            <a:r>
              <a:rPr lang="en-US" smtClean="0">
                <a:solidFill>
                  <a:srgbClr val="333333"/>
                </a:solidFill>
              </a:rPr>
              <a:t>Confidential and proprietary materials for authorized Verizon personnel and outside agencies only. Use, disclosure or distribution of this material is not permitted to any unauthorized persons or third parties except by written agreement.</a:t>
            </a:r>
            <a:endParaRPr lang="en-US" dirty="0">
              <a:solidFill>
                <a:srgbClr val="333333"/>
              </a:solidFill>
            </a:endParaRPr>
          </a:p>
        </p:txBody>
      </p:sp>
      <p:pic>
        <p:nvPicPr>
          <p:cNvPr id="53256" name="Picture 8" descr="Image result for Big Data"/>
          <p:cNvPicPr>
            <a:picLocks noChangeAspect="1" noChangeArrowheads="1"/>
          </p:cNvPicPr>
          <p:nvPr/>
        </p:nvPicPr>
        <p:blipFill>
          <a:blip r:embed="rId2"/>
          <a:srcRect/>
          <a:stretch>
            <a:fillRect/>
          </a:stretch>
        </p:blipFill>
        <p:spPr bwMode="auto">
          <a:xfrm>
            <a:off x="457200" y="1413803"/>
            <a:ext cx="4205578" cy="2656524"/>
          </a:xfrm>
          <a:prstGeom prst="rect">
            <a:avLst/>
          </a:prstGeom>
          <a:noFill/>
        </p:spPr>
      </p:pic>
      <p:sp>
        <p:nvSpPr>
          <p:cNvPr id="12" name="TextBox 11"/>
          <p:cNvSpPr txBox="1"/>
          <p:nvPr/>
        </p:nvSpPr>
        <p:spPr>
          <a:xfrm>
            <a:off x="5240215" y="1505243"/>
            <a:ext cx="3217985" cy="2585323"/>
          </a:xfrm>
          <a:prstGeom prst="rect">
            <a:avLst/>
          </a:prstGeom>
          <a:noFill/>
        </p:spPr>
        <p:txBody>
          <a:bodyPr wrap="square" rtlCol="0">
            <a:spAutoFit/>
          </a:bodyPr>
          <a:lstStyle/>
          <a:p>
            <a:pPr>
              <a:buFont typeface="Arial" pitchFamily="34" charset="0"/>
              <a:buChar char="•"/>
            </a:pPr>
            <a:r>
              <a:rPr lang="en-US" b="1" dirty="0" smtClean="0"/>
              <a:t>Storage</a:t>
            </a:r>
          </a:p>
          <a:p>
            <a:pPr>
              <a:buFont typeface="Arial" pitchFamily="34" charset="0"/>
              <a:buChar char="•"/>
            </a:pPr>
            <a:endParaRPr lang="en-US" b="1" dirty="0" smtClean="0"/>
          </a:p>
          <a:p>
            <a:pPr>
              <a:buFont typeface="Arial" pitchFamily="34" charset="0"/>
              <a:buChar char="•"/>
            </a:pPr>
            <a:r>
              <a:rPr lang="en-US" b="1" dirty="0" smtClean="0"/>
              <a:t>Analytics</a:t>
            </a:r>
          </a:p>
          <a:p>
            <a:pPr>
              <a:buFont typeface="Arial" pitchFamily="34" charset="0"/>
              <a:buChar char="•"/>
            </a:pPr>
            <a:endParaRPr lang="en-US" b="1" dirty="0" smtClean="0"/>
          </a:p>
          <a:p>
            <a:pPr>
              <a:buFont typeface="Arial" pitchFamily="34" charset="0"/>
              <a:buChar char="•"/>
            </a:pPr>
            <a:r>
              <a:rPr lang="en-US" b="1" dirty="0" smtClean="0"/>
              <a:t>Cross Platform Integration</a:t>
            </a:r>
          </a:p>
          <a:p>
            <a:pPr>
              <a:buFont typeface="Arial" pitchFamily="34" charset="0"/>
              <a:buChar char="•"/>
            </a:pPr>
            <a:endParaRPr lang="en-US" b="1" dirty="0" smtClean="0"/>
          </a:p>
          <a:p>
            <a:pPr>
              <a:buFont typeface="Arial" pitchFamily="34" charset="0"/>
              <a:buChar char="•"/>
            </a:pPr>
            <a:r>
              <a:rPr lang="en-US" b="1" dirty="0" smtClean="0"/>
              <a:t>Backup</a:t>
            </a:r>
          </a:p>
          <a:p>
            <a:pPr>
              <a:buFont typeface="Arial" pitchFamily="34" charset="0"/>
              <a:buChar char="•"/>
            </a:pPr>
            <a:endParaRPr lang="en-US" b="1" dirty="0" smtClean="0"/>
          </a:p>
          <a:p>
            <a:pPr>
              <a:buFont typeface="Arial" pitchFamily="34" charset="0"/>
              <a:buChar char="•"/>
            </a:pPr>
            <a:r>
              <a:rPr lang="en-US" b="1" dirty="0" smtClean="0"/>
              <a:t>Avoiding data silos</a:t>
            </a:r>
            <a:endParaRPr lang="en-US" b="1" dirty="0"/>
          </a:p>
        </p:txBody>
      </p:sp>
      <p:sp>
        <p:nvSpPr>
          <p:cNvPr id="13" name="TextBox 12"/>
          <p:cNvSpPr txBox="1"/>
          <p:nvPr/>
        </p:nvSpPr>
        <p:spPr>
          <a:xfrm>
            <a:off x="541606" y="4775590"/>
            <a:ext cx="7666892" cy="646331"/>
          </a:xfrm>
          <a:prstGeom prst="rect">
            <a:avLst/>
          </a:prstGeom>
          <a:noFill/>
        </p:spPr>
        <p:txBody>
          <a:bodyPr wrap="square" rtlCol="0">
            <a:spAutoFit/>
          </a:bodyPr>
          <a:lstStyle/>
          <a:p>
            <a:r>
              <a:rPr lang="en-US" b="1" dirty="0" smtClean="0"/>
              <a:t>“Cities have the potential to generate over 4 terabytes of data per day per square kilometer of urbanized land”</a:t>
            </a:r>
            <a:endParaRPr lang="en-U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4_VZ_PPT_4x3_NHG_v01-02_083115">
  <a:themeElements>
    <a:clrScheme name="Verizon PowerPoint 2015">
      <a:dk1>
        <a:srgbClr val="000000"/>
      </a:dk1>
      <a:lt1>
        <a:srgbClr val="FFFFFF"/>
      </a:lt1>
      <a:dk2>
        <a:srgbClr val="333333"/>
      </a:dk2>
      <a:lt2>
        <a:srgbClr val="F6F6F6"/>
      </a:lt2>
      <a:accent1>
        <a:srgbClr val="CD040B"/>
      </a:accent1>
      <a:accent2>
        <a:srgbClr val="E4E5E3"/>
      </a:accent2>
      <a:accent3>
        <a:srgbClr val="82CEAC"/>
      </a:accent3>
      <a:accent4>
        <a:srgbClr val="ABE0F9"/>
      </a:accent4>
      <a:accent5>
        <a:srgbClr val="FBD362"/>
      </a:accent5>
      <a:accent6>
        <a:srgbClr val="F9B295"/>
      </a:accent6>
      <a:hlink>
        <a:srgbClr val="0066CC"/>
      </a:hlink>
      <a:folHlink>
        <a:srgbClr val="0066CC"/>
      </a:folHlink>
    </a:clrScheme>
    <a:fontScheme name="Verizon PowerPoint 2015">
      <a:majorFont>
        <a:latin typeface="NeueHaasGroteskDisp Std"/>
        <a:ea typeface=""/>
        <a:cs typeface=""/>
      </a:majorFont>
      <a:minorFont>
        <a:latin typeface="NeueHaasGroteskText Std"/>
        <a:ea typeface=""/>
        <a:cs typeface=""/>
      </a:minorFont>
    </a:fontScheme>
    <a:fmtScheme name="Verizon PowerPoint 2015">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5_VZ_PPT_4x3_NHG_v01-02_083115">
  <a:themeElements>
    <a:clrScheme name="Verizon PowerPoint 2015">
      <a:dk1>
        <a:srgbClr val="000000"/>
      </a:dk1>
      <a:lt1>
        <a:srgbClr val="FFFFFF"/>
      </a:lt1>
      <a:dk2>
        <a:srgbClr val="333333"/>
      </a:dk2>
      <a:lt2>
        <a:srgbClr val="F6F6F6"/>
      </a:lt2>
      <a:accent1>
        <a:srgbClr val="CD040B"/>
      </a:accent1>
      <a:accent2>
        <a:srgbClr val="E4E5E3"/>
      </a:accent2>
      <a:accent3>
        <a:srgbClr val="82CEAC"/>
      </a:accent3>
      <a:accent4>
        <a:srgbClr val="ABE0F9"/>
      </a:accent4>
      <a:accent5>
        <a:srgbClr val="FBD362"/>
      </a:accent5>
      <a:accent6>
        <a:srgbClr val="F9B295"/>
      </a:accent6>
      <a:hlink>
        <a:srgbClr val="0066CC"/>
      </a:hlink>
      <a:folHlink>
        <a:srgbClr val="0066CC"/>
      </a:folHlink>
    </a:clrScheme>
    <a:fontScheme name="Verizon PowerPoint 2015">
      <a:majorFont>
        <a:latin typeface="NeueHaasGroteskDisp Std"/>
        <a:ea typeface=""/>
        <a:cs typeface=""/>
      </a:majorFont>
      <a:minorFont>
        <a:latin typeface="NeueHaasGroteskText Std"/>
        <a:ea typeface=""/>
        <a:cs typeface=""/>
      </a:minorFont>
    </a:fontScheme>
    <a:fmtScheme name="Verizon PowerPoint 2015">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VZ_PPT_4x3_NHG_v01-01_090115</Template>
  <TotalTime>4268</TotalTime>
  <Words>1105</Words>
  <Application>Microsoft Office PowerPoint</Application>
  <PresentationFormat>On-screen Show (4:3)</PresentationFormat>
  <Paragraphs>239</Paragraphs>
  <Slides>15</Slides>
  <Notes>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18" baseType="lpstr">
      <vt:lpstr>4_VZ_PPT_4x3_NHG_v01-02_083115</vt:lpstr>
      <vt:lpstr>5_VZ_PPT_4x3_NHG_v01-02_083115</vt:lpstr>
      <vt:lpstr>think-cell Slide</vt:lpstr>
      <vt:lpstr>Turn-Key Solutions &amp;  Smart Communities</vt:lpstr>
      <vt:lpstr>Why Smart Communities?</vt:lpstr>
      <vt:lpstr>Smart Communities Drivers</vt:lpstr>
      <vt:lpstr>Innovative Solutions</vt:lpstr>
      <vt:lpstr>Lighting\Energy\Video</vt:lpstr>
      <vt:lpstr>Smarter Roadways</vt:lpstr>
      <vt:lpstr>Humanizing Urban Digital Experience</vt:lpstr>
      <vt:lpstr>The technology is there….why aren’t we?</vt:lpstr>
      <vt:lpstr>Waves of Data</vt:lpstr>
      <vt:lpstr>Fragmented  IoT Deployments…..Complex Ecosystems</vt:lpstr>
      <vt:lpstr>Turn-Key Solution Advantages</vt:lpstr>
      <vt:lpstr>Slide 12</vt:lpstr>
      <vt:lpstr>Bringing It All Together</vt:lpstr>
      <vt:lpstr>Turn-Key Attributes</vt:lpstr>
      <vt:lpstr>Slide 15</vt:lpstr>
    </vt:vector>
  </TitlesOfParts>
  <Company>Verizon</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Waterfall Model Structure</dc:title>
  <dc:creator>Stukes, Cara J.</dc:creator>
  <cp:lastModifiedBy>Darren Poikonen</cp:lastModifiedBy>
  <cp:revision>99</cp:revision>
  <cp:lastPrinted>2015-12-01T21:51:02Z</cp:lastPrinted>
  <dcterms:created xsi:type="dcterms:W3CDTF">2015-09-22T19:53:01Z</dcterms:created>
  <dcterms:modified xsi:type="dcterms:W3CDTF">2016-10-26T18:24:02Z</dcterms:modified>
</cp:coreProperties>
</file>